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notesMasterIdLst>
    <p:notesMasterId r:id="rId125"/>
  </p:notesMasterIdLst>
  <p:sldIdLst>
    <p:sldId id="256" r:id="rId2"/>
    <p:sldId id="712" r:id="rId3"/>
    <p:sldId id="547" r:id="rId4"/>
    <p:sldId id="723" r:id="rId5"/>
    <p:sldId id="448" r:id="rId6"/>
    <p:sldId id="510" r:id="rId7"/>
    <p:sldId id="527" r:id="rId8"/>
    <p:sldId id="726" r:id="rId9"/>
    <p:sldId id="528" r:id="rId10"/>
    <p:sldId id="587" r:id="rId11"/>
    <p:sldId id="531" r:id="rId12"/>
    <p:sldId id="513" r:id="rId13"/>
    <p:sldId id="514" r:id="rId14"/>
    <p:sldId id="766" r:id="rId15"/>
    <p:sldId id="533" r:id="rId16"/>
    <p:sldId id="729" r:id="rId17"/>
    <p:sldId id="534" r:id="rId18"/>
    <p:sldId id="767" r:id="rId19"/>
    <p:sldId id="535" r:id="rId20"/>
    <p:sldId id="515" r:id="rId21"/>
    <p:sldId id="730" r:id="rId22"/>
    <p:sldId id="768" r:id="rId23"/>
    <p:sldId id="536" r:id="rId24"/>
    <p:sldId id="512" r:id="rId25"/>
    <p:sldId id="537" r:id="rId26"/>
    <p:sldId id="769" r:id="rId27"/>
    <p:sldId id="538" r:id="rId28"/>
    <p:sldId id="520" r:id="rId29"/>
    <p:sldId id="731" r:id="rId30"/>
    <p:sldId id="770" r:id="rId31"/>
    <p:sldId id="715" r:id="rId32"/>
    <p:sldId id="713" r:id="rId33"/>
    <p:sldId id="716" r:id="rId34"/>
    <p:sldId id="714" r:id="rId35"/>
    <p:sldId id="727" r:id="rId36"/>
    <p:sldId id="728" r:id="rId37"/>
    <p:sldId id="732" r:id="rId38"/>
    <p:sldId id="733" r:id="rId39"/>
    <p:sldId id="724" r:id="rId40"/>
    <p:sldId id="539" r:id="rId41"/>
    <p:sldId id="522" r:id="rId42"/>
    <p:sldId id="525" r:id="rId43"/>
    <p:sldId id="735" r:id="rId44"/>
    <p:sldId id="736" r:id="rId45"/>
    <p:sldId id="771" r:id="rId46"/>
    <p:sldId id="540" r:id="rId47"/>
    <p:sldId id="523" r:id="rId48"/>
    <p:sldId id="738" r:id="rId49"/>
    <p:sldId id="739" r:id="rId50"/>
    <p:sldId id="526" r:id="rId51"/>
    <p:sldId id="740" r:id="rId52"/>
    <p:sldId id="541" r:id="rId53"/>
    <p:sldId id="741" r:id="rId54"/>
    <p:sldId id="772" r:id="rId55"/>
    <p:sldId id="542" r:id="rId56"/>
    <p:sldId id="646" r:id="rId57"/>
    <p:sldId id="743" r:id="rId58"/>
    <p:sldId id="744" r:id="rId59"/>
    <p:sldId id="745" r:id="rId60"/>
    <p:sldId id="649" r:id="rId61"/>
    <p:sldId id="650" r:id="rId62"/>
    <p:sldId id="748" r:id="rId63"/>
    <p:sldId id="746" r:id="rId64"/>
    <p:sldId id="651" r:id="rId65"/>
    <p:sldId id="747" r:id="rId66"/>
    <p:sldId id="773" r:id="rId67"/>
    <p:sldId id="660" r:id="rId68"/>
    <p:sldId id="652" r:id="rId69"/>
    <p:sldId id="752" r:id="rId70"/>
    <p:sldId id="653" r:id="rId71"/>
    <p:sldId id="654" r:id="rId72"/>
    <p:sldId id="753" r:id="rId73"/>
    <p:sldId id="656" r:id="rId74"/>
    <p:sldId id="774" r:id="rId75"/>
    <p:sldId id="661" r:id="rId76"/>
    <p:sldId id="657" r:id="rId77"/>
    <p:sldId id="610" r:id="rId78"/>
    <p:sldId id="775" r:id="rId79"/>
    <p:sldId id="717" r:id="rId80"/>
    <p:sldId id="718" r:id="rId81"/>
    <p:sldId id="755" r:id="rId82"/>
    <p:sldId id="719" r:id="rId83"/>
    <p:sldId id="720" r:id="rId84"/>
    <p:sldId id="756" r:id="rId85"/>
    <p:sldId id="737" r:id="rId86"/>
    <p:sldId id="754" r:id="rId87"/>
    <p:sldId id="725" r:id="rId88"/>
    <p:sldId id="662" r:id="rId89"/>
    <p:sldId id="685" r:id="rId90"/>
    <p:sldId id="758" r:id="rId91"/>
    <p:sldId id="686" r:id="rId92"/>
    <p:sldId id="759" r:id="rId93"/>
    <p:sldId id="687" r:id="rId94"/>
    <p:sldId id="760" r:id="rId95"/>
    <p:sldId id="705" r:id="rId96"/>
    <p:sldId id="688" r:id="rId97"/>
    <p:sldId id="761" r:id="rId98"/>
    <p:sldId id="763" r:id="rId99"/>
    <p:sldId id="762" r:id="rId100"/>
    <p:sldId id="776" r:id="rId101"/>
    <p:sldId id="710" r:id="rId102"/>
    <p:sldId id="764" r:id="rId103"/>
    <p:sldId id="690" r:id="rId104"/>
    <p:sldId id="779" r:id="rId105"/>
    <p:sldId id="691" r:id="rId106"/>
    <p:sldId id="780" r:id="rId107"/>
    <p:sldId id="777" r:id="rId108"/>
    <p:sldId id="711" r:id="rId109"/>
    <p:sldId id="708" r:id="rId110"/>
    <p:sldId id="695" r:id="rId111"/>
    <p:sldId id="781" r:id="rId112"/>
    <p:sldId id="696" r:id="rId113"/>
    <p:sldId id="782" r:id="rId114"/>
    <p:sldId id="698" r:id="rId115"/>
    <p:sldId id="783" r:id="rId116"/>
    <p:sldId id="701" r:id="rId117"/>
    <p:sldId id="778" r:id="rId118"/>
    <p:sldId id="721" r:id="rId119"/>
    <p:sldId id="749" r:id="rId120"/>
    <p:sldId id="722" r:id="rId121"/>
    <p:sldId id="750" r:id="rId122"/>
    <p:sldId id="757" r:id="rId123"/>
    <p:sldId id="765" r:id="rId1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9437FF"/>
    <a:srgbClr val="008F00"/>
    <a:srgbClr val="945200"/>
    <a:srgbClr val="0096FF"/>
    <a:srgbClr val="FF7E79"/>
    <a:srgbClr val="76D6FF"/>
    <a:srgbClr val="4E8F00"/>
    <a:srgbClr val="FF9300"/>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28AF9-E7C3-CA5A-B9A4-F332B03EA26A}" v="1992" dt="2020-08-12T19:25:44.646"/>
    <p1510:client id="{A9EB6B42-38F3-4C42-8EB5-A9D6180783F0}" v="74" dt="2020-08-11T23:49:37.972"/>
    <p1510:client id="{B2C7330F-A796-9142-85B5-978F66979BCC}" v="432" dt="2020-08-12T10:32:48.289"/>
    <p1510:client id="{FB20C720-1A85-EA43-B81D-7EC3A8F6B70D}" v="388" dt="2020-08-12T10:36:43.2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1"/>
  </p:normalViewPr>
  <p:slideViewPr>
    <p:cSldViewPr snapToGrid="0">
      <p:cViewPr>
        <p:scale>
          <a:sx n="148" d="100"/>
          <a:sy n="148" d="100"/>
        </p:scale>
        <p:origin x="60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2T03:37:45.9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5386 7447 16383 0 0,'16'0'0'0'0,"9"0"0"0"0,0 0 0 0 0,-10 0 0 0 0,11 0 0 0 0,-11-9 0 0 0,0 9 0 0 0,1 0 0 0 0,-1 0 0 0 0,0 0 0 0 0,-8 0 0 0 0,9 0 0 0 0,-1 0 0 0 0,-8 0 0 0 0,8 0 0 0 0,-8 0 0 0 0,9-8 0 0 0,-9 8 0 0 0,8 0 0 0 0,-8 0 0 0 0,8 0 0 0 0,-8 0 0 0 0,8-9 0 0 0,1 9 0 0 0,-1 0 0 0 0,-8 0 0 0 0,8 0 0 0 0,-8 0 0 0 0,9 0 0 0 0,-1 0 0 0 0,-8 0 0 0 0,8 0 0 0 0,-8 0 0 0 0,0 0 0 0 0,9 0 0 0 0,-9 0 0 0 0,-1 0 0 0 0,10 0 0 0 0,-9 0 0 0 0,0 0 0 0 0,0 0 0 0 0,0 0 0 0 0,8 0 0 0 0,-8 0 0 0 0,0 0 0 0 0,8 0 0 0 0,-8 0 0 0 0,8 0 0 0 0,1 0 0 0 0,-1 0 0 0 0,0 0 0 0 0,-8 0 0 0 0,9 0 0 0 0,-1 0 0 0 0,0 0 0 0 0,1 0 0 0 0,8 0 0 0 0,-9 0 0 0 0,1 0 0 0 0,-1 0 0 0 0,0 0 0 0 0,1 0 0 0 0,-1 0 0 0 0,0 0 0 0 0,1 0 0 0 0,-1 0 0 0 0,0 0 0 0 0,1 0 0 0 0,-1 0 0 0 0,0 0 0 0 0,1 0 0 0 0,-1 0 0 0 0,0 0 0 0 0,1 0 0 0 0,-1 0 0 0 0,-8 0 0 0 0,8 0 0 0 0,1 0 0 0 0,-1 0 0 0 0,0 0 0 0 0,1 0 0 0 0,-1 0 0 0 0,1 0 0 0 0,-1 0 0 0 0,0 0 0 0 0,1 0 0 0 0,-1 0 0 0 0,0 0 0 0 0,1 0 0 0 0,-1 0 0 0 0,0 0 0 0 0,11 0 0 0 0,-11 0 0 0 0,10 0 0 0 0,-10 0 0 0 0,11 0 0 0 0,-11 0 0 0 0,10 0 0 0 0,-9 0 0 0 0,9 0 0 0 0,-10 0 0 0 0,10 0 0 0 0,-9 0 0 0 0,9 0 0 0 0,0 0 0 0 0,-9 0 0 0 0,9 0 0 0 0,0 0 0 0 0,-10 0 0 0 0,11 0 0 0 0,-1 0 0 0 0,0 0 0 0 0,0 0 0 0 0,0 0 0 0 0,1 0 0 0 0,-1 0 0 0 0,0 0 0 0 0,0 0 0 0 0,1 0 0 0 0,-1 0 0 0 0,0 0 0 0 0,-10 0 0 0 0,11 0 0 0 0,-1 0 0 0 0,0 0 0 0 0,-10 0 0 0 0,11 0 0 0 0,-11 0 0 0 0,10 0 0 0 0,0 0 0 0 0,-9 0 0 0 0,8 0 0 0 0,1 0 0 0 0,-9 0 0 0 0,9 0 0 0 0,0 0 0 0 0,0 0 0 0 0,-9 0 0 0 0,9 0 0 0 0,0 0 0 0 0,0 0 0 0 0,0 0 0 0 0,1 0 0 0 0,-1 0 0 0 0,0 0 0 0 0,0 0 0 0 0,1 0 0 0 0,-1 0 0 0 0,11 0 0 0 0,-10 0 0 0 0,10 0 0 0 0,-10 0 0 0 0,-1 0 0 0 0,12 0 0 0 0,-1 0 0 0 0,-11 0 0 0 0,12 0 0 0 0,-12 0 0 0 0,12 11 0 0 0,-12-11 0 0 0,0 0 0 0 0,12 10 0 0 0,-12-10 0 0 0,1 0 0 0 0,-1 0 0 0 0,0 0 0 0 0,0 8 0 0 0,1-8 0 0 0,-1 0 0 0 0,-10 0 0 0 0,0 0 0 0 0,11 0 0 0 0,-11 0 0 0 0,0 0 0 0 0,1 0 0 0 0,-1 0 0 0 0,0 0 0 0 0,1 0 0 0 0,9 0 0 0 0,-10 9 0 0 0,1-9 0 0 0,-1 0 0 0 0,0 0 0 0 0,11 0 0 0 0,-11 0 0 0 0,0 0 0 0 0,1 0 0 0 0,-1 0 0 0 0,10 0 0 0 0,-10 7 0 0 0,11-7 0 0 0,-11 0 0 0 0,9 0 0 0 0,-8 0 0 0 0,9 0 0 0 0,0 0 0 0 0,-10 0 0 0 0,11 10 0 0 0,-1-10 0 0 0,0 0 0 0 0,0 0 0 0 0,1 0 0 0 0,-1 0 0 0 0,0 9 0 0 0,0-9 0 0 0,12 0 0 0 0,-12 0 0 0 0,0 0 0 0 0,12 0 0 0 0,0 0 0 0 0,-12 0 0 0 0,12 9 0 0 0,-1-9 0 0 0,-10 0 0 0 0,10 0 0 0 0,-11 10 0 0 0,12-10 0 0 0,-12 0 0 0 0,1 0 0 0 0,-1 0 0 0 0,0 0 0 0 0,-10 0 0 0 0,11 0 0 0 0,-11 0 0 0 0,0 0 0 0 0,1 0 0 0 0,-1 0 0 0 0,0 0 0 0 0,1 0 0 0 0,-9 0 0 0 0,8 0 0 0 0,0 0 0 0 0,1 0 0 0 0,-1 0 0 0 0,0 0 0 0 0,1 0 0 0 0,-1 0 0 0 0,0 0 0 0 0,1 0 0 0 0,-1 0 0 0 0,10 0 0 0 0,-9 0 0 0 0,-1 0 0 0 0,0 0 0 0 0,11 0 0 0 0,-11 0 0 0 0,10 0 0 0 0,-10 0 0 0 0,11 0 0 0 0,-11 0 0 0 0,10 0 0 0 0,-9 0 0 0 0,9 0 0 0 0,-10 0 0 0 0,10 0 0 0 0,-9 0 0 0 0,-1 0 0 0 0,0 0 0 0 0,11 0 0 0 0,-12 0 0 0 0,1 0 0 0 0,1 0 0 0 0,-1 9 0 0 0,0-9 0 0 0,1 0 0 0 0,-1 0 0 0 0,0 0 0 0 0,1 0 0 0 0,-1 0 0 0 0,0 0 0 0 0,1 0 0 0 0,-1 0 0 0 0,0 0 0 0 0,1 0 0 0 0,-1 0 0 0 0,1 0 0 0 0,-1 0 0 0 0,0 0 0 0 0,1 0 0 0 0,-1 0 0 0 0,0 0 0 0 0,1 0 0 0 0,-1 0 0 0 0,0 0 0 0 0,11 0 0 0 0,-11 0 0 0 0,0 0 0 0 0,10 0 0 0 0,-9 0 0 0 0,9 0 0 0 0,-10 0 0 0 0,11 0 0 0 0,-11 0 0 0 0,0 0 0 0 0,10 0 0 0 0,-9 0 0 0 0,9 0 0 0 0,-10 0 0 0 0,11 0 0 0 0,-11 0 0 0 0,10 0 0 0 0,-9 0 0 0 0,9 0 0 0 0,-10 0 0 0 0,0 0 0 0 0,11 0 0 0 0,-11 0 0 0 0,0 0 0 0 0,1 0 0 0 0,-1 0 0 0 0,0 0 0 0 0,1 0 0 0 0,-1 0 0 0 0,0 0 0 0 0,1 0 0 0 0,-1 0 0 0 0,0 0 0 0 0,-8 0 0 0 0,9 0 0 0 0,-1 0 0 0 0,-8 0 0 0 0,8 0 0 0 0,-8 0 0 0 0,9 0 0 0 0,-9 0 0 0 0,8 0 0 0 0,0 0 0 0 0,-8 0 0 0 0,9 0 0 0 0,-1 0 0 0 0,0 0 0 0 0,1 0 0 0 0,-1 0 0 0 0,0 0 0 0 0,11 0 0 0 0,-11 0 0 0 0,10 0 0 0 0,-10 0 0 0 0,11 8 0 0 0,-1-8 0 0 0,0 0 0 0 0,0 0 0 0 0,-9 0 0 0 0,9 0 0 0 0,-1 0 0 0 0,1 0 0 0 0,-9 0 0 0 0,9 0 0 0 0,0 0 0 0 0,-9 0 0 0 0,9 0 0 0 0,-10 0 0 0 0,10 0 0 0 0,-9 0 0 0 0,9 0 0 0 0,-10 0 0 0 0,1 0 0 0 0,-1 0 0 0 0,0 0 0 0 0,1 0 0 0 0,-1 0 0 0 0,0 0 0 0 0,1 0 0 0 0,-1 0 0 0 0,0 0 0 0 0,1 0 0 0 0,-1 0 0 0 0,-8 8 0 0 0,8-8 0 0 0,1 0 0 0 0,-1 0 0 0 0,0 0 0 0 0,1 0 0 0 0,-1 0 0 0 0,0 0 0 0 0,1 8 0 0 0,-1-8 0 0 0,0 0 0 0 0,1 0 0 0 0,-1 0 0 0 0,0 0 0 0 0,1 0 0 0 0,-1 0 0 0 0,0 0 0 0 0,1 0 0 0 0,-1 0 0 0 0,1 0 0 0 0,-1 0 0 0 0,0 0 0 0 0,1 0 0 0 0,-1 0 0 0 0,0 0 0 0 0,1 0 0 0 0,-1 0 0 0 0,0 0 0 0 0,1 0 0 0 0,-1 0 0 0 0,0 0 0 0 0,1 0 0 0 0,-9 0 0 0 0,8 0 0 0 0,-8 0 0 0 0,8 0 0 0 0,-8 0 0 0 0,0 0 0 0 0,8 0 0 0 0,-8 0 0 0 0,9 0 0 0 0,-9 0 0 0 0,0 0 0 0 0,8 8 0 0 0,0-8 0 0 0,-8 0 0 0 0,9 0 0 0 0,-1 0 0 0 0,0 0 0 0 0,1 0 0 0 0,-1 0 0 0 0,0 0 0 0 0,1 0 0 0 0,-1 0 0 0 0,0 0 0 0 0,-8 0 0 0 0,9 0 0 0 0,-9 0 0 0 0,-1 0 0 0 0,10 0 0 0 0,-9 0 0 0 0,0 0 0 0 0,8 0 0 0 0,-8 0 0 0 0,0 0 0 0 0,0 7 0 0 0,0-7 0 0 0,0 0 0 0 0,0 0 0 0 0,0 0 0 0 0,0 0 0 0 0,-1 0 0 0 0,1 0 0 0 0,0 0 0 0 0,0 0 0 0 0,0 0 0 0 0,0 0 0 0 0,0 0 0 0 0,0 0 0 0 0,0 8 0 0 0,0-8 0 0 0,0 0 0 0 0,0 0 0 0 0,0 0 0 0 0,0 0 0 0 0,0 0 0 0 0,0 0 0 0 0,-2 0 0 0 0,11 0 0 0 0,-9 7 0 0 0,0-7 0 0 0,8 0 0 0 0,0 0 0 0 0,-8 0 0 0 0,0 0 0 0 0,9 0 0 0 0,-1 0 0 0 0,0 0 0 0 0,1 0 0 0 0,-9 0 0 0 0,8 0 0 0 0,0 0 0 0 0,1 0 0 0 0,-9 0 0 0 0,8 0 0 0 0,0 0 0 0 0,-8 0 0 0 0,9 0 0 0 0,-10 0 0 0 0,1 0 0 0 0,9 0 0 0 0,-9 0 0 0 0,0 0 0 0 0,8 0 0 0 0,-8 0 0 0 0,0 0 0 0 0,8 0 0 0 0,-8 0 0 0 0,0 0 0 0 0,8 0 0 0 0,-8 0 0 0 0,0 0 0 0 0,9 0 0 0 0,-9 0 0 0 0,-1 0 0 0 0,1 0 0 0 0,0 0 0 0 0,0 0 0 0 0,9 0 0 0 0,-9 0 0 0 0,0 0 0 0 0,-1 0 0 0 0,1 0 0 0 0,0 0 0 0 0,0 0 0 0 0,0 0 0 0 0,0 0 0 0 0,0 0 0 0 0,0 0 0 0 0,0 0 0 0 0,0 0 0 0 0,0 0 0 0 0,0 0 0 0 0,0 0 0 0 0,0 0 0 0 0,0 0 0 0 0,0 0 0 0 0,-1 0 0 0 0,1 0 0 0 0,0 0 0 0 0,0 0 0 0 0,0 0 0 0 0,0 0 0 0 0,0 0 0 0 0,0 0 0 0 0,0 0 0 0 0,0 0 0 0 0,0 0 0 0 0,0 0 0 0 0,0 0 0 0 0,0 0 0 0 0,0 0 0 0 0,0 0 0 0 0,-15 0 0 0 0,-7 0 0 0 0,-10 0 0 0 0,9 9 0 0 0,1-9 0 0 0,22 0 0 0 0,0 0 0 0 0,8 0 0 0 0,-8 0 0 0 0,0 0 0 0 0,0 0 0 0 0,0 0 0 0 0,0 0 0 0 0,8 0 0 0 0,-8 0 0 0 0,0 0 0 0 0,8 0 0 0 0,-8 0 0 0 0,0 0 0 0 0,0 0 0 0 0,8 0 0 0 0,-8 0 0 0 0,0 0 0 0 0,9 0 0 0 0,-9 0 0 0 0,8 0 0 0 0,0 0 0 0 0,-8 0 0 0 0,9 0 0 0 0,-10 0 0 0 0,10 0 0 0 0,-1 0 0 0 0,1 0 0 0 0,-10 0 0 0 0,10 0 0 0 0,-1 0 0 0 0,0 0 0 0 0,1 0 0 0 0,-9 0 0 0 0,8 0 0 0 0,0 0 0 0 0,1 0 0 0 0,-1 0 0 0 0,-8 0 0 0 0,8 0 0 0 0,1 0 0 0 0,-1 0 0 0 0,-8-8 0 0 0,8 8 0 0 0,1 0 0 0 0,-9-7 0 0 0,8 7 0 0 0,0 0 0 0 0,-8 0 0 0 0,9 0 0 0 0,-9 0 0 0 0,8-9 0 0 0,0 9 0 0 0,-8 0 0 0 0,9 0 0 0 0,-9 0 0 0 0,8 0 0 0 0,-8 0 0 0 0,8 0 0 0 0,0-8 0 0 0,1 8 0 0 0,-9 0 0 0 0,8 0 0 0 0,0 0 0 0 0,1-9 0 0 0,-1 9 0 0 0,0 0 0 0 0,1 0 0 0 0,-1 0 0 0 0,0 0 0 0 0,0-8 0 0 0,10 8 0 0 0,-10 0 0 0 0,1 0 0 0 0,-1-8 0 0 0,10 8 0 0 0,-9 0 0 0 0,9-10 0 0 0,-10 10 0 0 0,10 0 0 0 0,-9-8 0 0 0,9 8 0 0 0,-10-8 0 0 0,11 8 0 0 0,-11-8 0 0 0,10 8 0 0 0,0 0 0 0 0,-9-9 0 0 0,9 9 0 0 0,-10-9 0 0 0,11 9 0 0 0,-11 0 0 0 0,10-8 0 0 0,-10 8 0 0 0,1 0 0 0 0,-1-9 0 0 0,1 9 0 0 0,-1 0 0 0 0,0 0 0 0 0,1-8 0 0 0,-1 8 0 0 0,0 0 0 0 0,1 0 0 0 0,-1 0 0 0 0,0-9 0 0 0,1 9 0 0 0,-1 0 0 0 0,-8 0 0 0 0,8 0 0 0 0,1 0 0 0 0,-1-7 0 0 0,0 7 0 0 0,-8 0 0 0 0,9 0 0 0 0,-1 0 0 0 0,0 0 0 0 0,1 0 0 0 0,-1 0 0 0 0,-8 0 0 0 0,18 0 0 0 0,-10 0 0 0 0,-8-8 0 0 0,9 8 0 0 0,-1 0 0 0 0,0 0 0 0 0,1 0 0 0 0,-1 0 0 0 0,0 0 0 0 0,1 0 0 0 0,-9 0 0 0 0,8 0 0 0 0,0 0 0 0 0,1 0 0 0 0,-9 0 0 0 0,8 0 0 0 0,-8 0 0 0 0,8 0 0 0 0,-8 0 0 0 0,9 0 0 0 0,-9 0 0 0 0,8 0 0 0 0,-8 0 0 0 0,8 0 0 0 0,-8 0 0 0 0,0 0 0 0 0,8 0 0 0 0,-8 0 0 0 0,9 0 0 0 0,-9 0 0 0 0,8 0 0 0 0,-8 0 0 0 0,8 0 0 0 0,-8 0 0 0 0,0 0 0 0 0,8 0 0 0 0,-8 0 0 0 0,9 0 0 0 0,-9 0 0 0 0,8 0 0 0 0,-8 0 0 0 0,8 0 0 0 0,-8 0 0 0 0,9 0 0 0 0,-1 0 0 0 0,-8 0 0 0 0,8 0 0 0 0,1 0 0 0 0,-10 0 0 0 0,9 0 0 0 0,0 0 0 0 0,1 0 0 0 0,-1 0 0 0 0,0 0 0 0 0,1 0 0 0 0,9 0 0 0 0,-10 0 0 0 0,1 0 0 0 0,-1 0 0 0 0,0 0 0 0 0,10 0 0 0 0,-9 0 0 0 0,-1 0 0 0 0,10 0 0 0 0,-9 0 0 0 0,-1 0 0 0 0,0 0 0 0 0,1 0 0 0 0,9 0 0 0 0,-10 0 0 0 0,1 0 0 0 0,-1 0 0 0 0,10 0 0 0 0,-9 0 0 0 0,-1 0 0 0 0,0 0 0 0 0,1 0 0 0 0,-1 0 0 0 0,0 0 0 0 0,1 0 0 0 0,-1 0 0 0 0,0 0 0 0 0,1 0 0 0 0,-1 0 0 0 0,0 0 0 0 0,1 0 0 0 0,9 0 0 0 0,-10 0 0 0 0,10 0 0 0 0,-9 0 0 0 0,-1 0 0 0 0,10 0 0 0 0,-9 0 0 0 0,-1 0 0 0 0,0 0 0 0 0,1 0 0 0 0,-1 0 0 0 0,10 0 0 0 0,-9 0 0 0 0,-1 0 0 0 0,-8 0 0 0 0,8 0 0 0 0,1 0 0 0 0,-1 0 0 0 0,0 0 0 0 0,1 0 0 0 0,-1 0 0 0 0,0 0 0 0 0,1 0 0 0 0,-1 0 0 0 0,0 0 0 0 0,1 0 0 0 0,-9 0 0 0 0,8 0 0 0 0,0 0 0 0 0,1 0 0 0 0,-9 0 0 0 0,8 0 0 0 0,0 0 0 0 0,1 0 0 0 0,-9 0 0 0 0,8 0 0 0 0,0 0 0 0 0,1 0 0 0 0,-1 0 0 0 0,0 0 0 0 0,1 0 0 0 0,-1 0 0 0 0,0 0 0 0 0,11 0 0 0 0,-11 0 0 0 0,0 0 0 0 0,1 0 0 0 0,9 0 0 0 0,-10 0 0 0 0,1 0 0 0 0,8 0 0 0 0,-9 0 0 0 0,1 0 0 0 0,9 0 0 0 0,-10 0 0 0 0,10 0 0 0 0,-9 0 0 0 0,-1 0 0 0 0,10 0 0 0 0,-9 0 0 0 0,-1 0 0 0 0,10 0 0 0 0,-10 0 0 0 0,1 0 0 0 0,-1 0 0 0 0,1 0 0 0 0,9 0 0 0 0,-10 0 0 0 0,0 0 0 0 0,1 0 0 0 0,-1 0 0 0 0,0 0 0 0 0,1 0 0 0 0,-1 0 0 0 0,1 0 0 0 0,-10 0 0 0 0,10 0 0 0 0,-9 0 0 0 0,8 0 0 0 0,0 0 0 0 0,1 0 0 0 0,-9 0 0 0 0,8 0 0 0 0,0 0 0 0 0,-8 0 0 0 0,9 0 0 0 0,-9 0 0 0 0,8 0 0 0 0,0 0 0 0 0,-8 0 0 0 0,9 0 0 0 0,-9 0 0 0 0,8 0 0 0 0,0 0 0 0 0,1 0 0 0 0,-1 0 0 0 0,0 0 0 0 0,1 0 0 0 0,-1 0 0 0 0,0 0 0 0 0,1 0 0 0 0,-1 0 0 0 0,10 0 0 0 0,-9 0 0 0 0,9 0 0 0 0,-10 0 0 0 0,10 0 0 0 0,1 0 0 0 0,-11 0 0 0 0,10 0 0 0 0,0 0 0 0 0,-9 0 0 0 0,9 0 0 0 0,0 0 0 0 0,-9 0 0 0 0,9 0 0 0 0,-10 0 0 0 0,0 0 0 0 0,11 0 0 0 0,-11 0 0 0 0,10 0 0 0 0,-9 0 0 0 0,-1 0 0 0 0,10 0 0 0 0,-10 0 0 0 0,1 0 0 0 0,9 0 0 0 0,-10 0 0 0 0,11 0 0 0 0,-11 0 0 0 0,10 0 0 0 0,-9 8 0 0 0,9-8 0 0 0,-10 0 0 0 0,-1 0 0 0 0,12 0 0 0 0,-11 0 0 0 0,0 0 0 0 0,11 0 0 0 0,-11 0 0 0 0,0 0 0 0 0,1 0 0 0 0,-1 0 0 0 0,0 0 0 0 0,-8 0 0 0 0,9 0 0 0 0,-1 0 0 0 0,0 0 0 0 0,1 0 0 0 0,-1 0 0 0 0,0 0 0 0 0,1 0 0 0 0,-1 0 0 0 0,0 0 0 0 0,1 0 0 0 0,-1 0 0 0 0,10 0 0 0 0,-9 0 0 0 0,-1 0 0 0 0,10 0 0 0 0,-9 0 0 0 0,9 0 0 0 0,-10 0 0 0 0,10 0 0 0 0,1 0 0 0 0,-1 0 0 0 0,0 0 0 0 0,0 0 0 0 0,0 0 0 0 0,1 0 0 0 0,-11 0 0 0 0,10 0 0 0 0,0 0 0 0 0,1 0 0 0 0,-1 0 0 0 0,-10 0 0 0 0,11 9 0 0 0,-1-9 0 0 0,-10 0 0 0 0,10 0 0 0 0,-9 0 0 0 0,-1 0 0 0 0,0 0 0 0 0,1 0 0 0 0,-1 0 0 0 0,0 0 0 0 0,1 0 0 0 0,-1 0 0 0 0,0 0 0 0 0,1 0 0 0 0,-1 0 0 0 0,0 0 0 0 0,1 8 0 0 0,-1-8 0 0 0,0 0 0 0 0,1 0 0 0 0,9 0 0 0 0,-10 0 0 0 0,1 8 0 0 0,9-8 0 0 0,-10 0 0 0 0,11 0 0 0 0,-11 0 0 0 0,10 0 0 0 0,-10 0 0 0 0,11 0 0 0 0,-11 0 0 0 0,10 0 0 0 0,-9 0 0 0 0,9 0 0 0 0,-10 0 0 0 0,9 0 0 0 0,-8 0 0 0 0,-1 0 0 0 0,0 9 0 0 0,11-9 0 0 0,-11 0 0 0 0,0 0 0 0 0,1 0 0 0 0,-1 0 0 0 0,0 0 0 0 0,1 0 0 0 0,-9 7 0 0 0,8-7 0 0 0,0 0 0 0 0,1 0 0 0 0,-9 0 0 0 0,8 0 0 0 0,0 0 0 0 0,1 0 0 0 0,-9 0 0 0 0,8 8 0 0 0,0-8 0 0 0,-8 0 0 0 0,9 0 0 0 0,-1 0 0 0 0,0 0 0 0 0,1 9 0 0 0,-9-9 0 0 0,8 0 0 0 0,0 0 0 0 0,1 0 0 0 0,-1 0 0 0 0,0 0 0 0 0,1 0 0 0 0,-9 0 0 0 0,8 0 0 0 0,0 0 0 0 0,1 0 0 0 0,-9 7 0 0 0,8-7 0 0 0,-8 0 0 0 0,0 0 0 0 0,8 0 0 0 0,-8 0 0 0 0,0 0 0 0 0,0 0 0 0 0,0 0 0 0 0,0 0 0 0 0,0 0 0 0 0,0 0 0 0 0,0 0 0 0 0,0 0 0 0 0,-1 0 0 0 0,1 0 0 0 0,0 0 0 0 0,0 8 0 0 0,0-8 0 0 0,0 0 0 0 0,0 0 0 0 0,0 0 0 0 0,0 0 0 0 0,-14 0 0 0 0,0 0 0 0 0,0 0 0 0 0,7 0-16383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18.732"/>
    </inkml:context>
    <inkml:brush xml:id="br0">
      <inkml:brushProperty name="width" value="0.035" units="cm"/>
      <inkml:brushProperty name="height" value="0.035" units="cm"/>
      <inkml:brushProperty name="color" value="#008500"/>
    </inkml:brush>
  </inkml:definitions>
  <inkml:trace contextRef="#ctx0" brushRef="#br0">48 203,'-2'0,"0"0,0 0,7 2,0-2,27-5,-14 0,-21-32,-24 31,23 5,-20 2,12-1,1 5,9-5,-8 9,5-4,4 6,1-10,-2 21,1-11,11 11,-10-20,16 33,-16-34,20 29,-9-15,4-11,-3 4,0-11,-1 6,0-9,0 4,-11 2</inkml:trace>
  <inkml:trace contextRef="#ctx0" brushRef="#br0" timeOffset="612">209 130,'-2'-3,"0"1,0 2,0 1,0 3,2 4,30 136,-19-97,-13-60,2 7,-5-22,4 23,-2-35,0 19,9-5,-6 21,15-36,-8 19,9 12,-15 8,24-8,-13 5,2 18,-13-12,17 28,-8-15,-11 14,1-27,-1 39,1-22,1-7,-1 3,6-14,-3 7,-3-7</inkml:trace>
  <inkml:trace contextRef="#ctx0" brushRef="#br0" timeOffset="1007">468 125,'-1'-2,"-1"0,-13 0,9 3,-25 30,17-17,13 4,-1-14,3 26,-2-14,10 5,-8-18,20 28,-11-15,10-11,-18-4,37 1,-20-1,-19-1</inkml:trace>
  <inkml:trace contextRef="#ctx0" brushRef="#br0" timeOffset="1589">601 143,'-4'0,"0"0,-2 1,1 2,1 3,2-2,0 37,1-23,23 50,1-57,-12-6,27-38,-23 5,-8 16,-14-4,7 12,-17-14,9 8,-15 3,21 6,-26-7,14 3,10 11,4-6,0 0</inkml:trace>
  <inkml:trace contextRef="#ctx0" brushRef="#br0" timeOffset="2378">799 160,'0'-3,"-3"0,2 3,-5 0,0 3,-20 25,13-1,6-13,15 4,-7-3,4 6,-2-5,7-5,-4 2,7-13,13-3,-13 2,7-12,-3 6,-19 5,9-3,15-40,-20-3,-1 25,-8 21,5-8,-12-33,7 18,-6-1,10 16,-8-18,4 10,7 14,-2 0,7 2,-5 2</inkml:trace>
  <inkml:trace contextRef="#ctx0" brushRef="#br0" timeOffset="2812">985 136,'0'-2,"0"4,0 1,2 3,7 35,-1 18,-4-31,-8 0,4-28</inkml:trace>
  <inkml:trace contextRef="#ctx0" brushRef="#br0" timeOffset="3188">977 49,'-2'-1,"-1"1,3 0</inkml:trace>
  <inkml:trace contextRef="#ctx0" brushRef="#br0" timeOffset="3946">1095 149,'-3'-2,"-1"0,0 2,0 2,3 1,-2 3,2 31,6 13,-2-23,-1-13,-4-20,2 8,3-20,3-12,-5 26,11-25,-6 15,6-1,-11 13,18-19,-9 11,-1 11,-7-2,13 13,-14-12,14 29,-5 14,-10-41,0 46,-3-13,2-32,-4 14,4-15,-2 7,6-12,-3 6,0-3</inkml:trace>
  <inkml:trace contextRef="#ctx0" brushRef="#br0" timeOffset="4631">1349 149,'0'-2,"-2"-1,-2 0,2 2,-2-1,-3 0,-30 3,8 12,13 9,7 9,15 9,10-7,-15-30,25 9,6-21,-30 8,28-32,-15 17,-5-13,-10 27,13-39,-7 21,-16 14,10 6,-16-14,9 8,1 10,-1-5,5 11,-2-5,6 13,-3-8,15 20,-7-11,5 19,-3-12,5 5,-3-3,-5-7,2 2,-13-7,7 2,-15-4,8 1,-15-9,9 4,-14-14,8 7,-1-17,1 9,8-16,-4 9,18 11,-5 1</inkml:trace>
  <inkml:trace contextRef="#ctx0" brushRef="#br0" timeOffset="5186">1588 98,'-1'-1,"-3"-2,0 1,-2-3,-2 0,-33-9,21 8,9 11,-3-6,10 10,-5-5,15 10,-8-6,11 6,-5-2,12 0,18 8,-31-19,15 9,3-1,-2 0,-14-1,7 0,-18 0,8 0,-20 1,12-2,-24 4,12-3,-4-5,3 3,21-7,-11 3,-10-4,19 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3:18.177"/>
    </inkml:context>
    <inkml:brush xml:id="br0">
      <inkml:brushProperty name="width" value="0.035" units="cm"/>
      <inkml:brushProperty name="height" value="0.035" units="cm"/>
      <inkml:brushProperty name="color" value="#ED1C24"/>
    </inkml:brush>
  </inkml:definitions>
  <inkml:trace contextRef="#ctx0" brushRef="#br0">23 21,'0'-2,"6"0,-2 2,73 4,-4-1,-58-2,170 9,-96-5,115 12,-119-14,-42-1,183 12,-26 6,-107-10,-55-6,100 13,-55-6,-21-10,-36 1,62 9,-35-5,-8-4,-29 0,51 3,-28-2,-44-8,12 5,13-5,-8 3,2 1,-11 1,15-3,-9 1,-6 0,-3 2,5-3,-2 2,-4-8,1 9,0 2,0-1,-2-4,2 3,-5-5,2 3,-6 3,3-2,-9 2,6-1,-21-4,12 3,-21-4,10 2,-28 3,19-2,-77-3,43 2,-26-6,18 4,29-4,-11 2,-18 1,13-1,-19 4,13-2,0-2,5 2,-15 4,13-3,-9 6,8-3,-3 0,6 1,8-1,-1 0,65-3,-26 2,-51-1,28 0,20 12,12-7,-20 1,12 0,22 3,4-3,-1-3,-3 0,10 0,-5 0,11 3,-15-3,33 0,-17 0,25 0,-14 0,25-5,-54 5,105-8,-55 4,41-4,-25 3,94-1,-54 0,40 4,-34-2,-28 4,103-1,-167 1,83-1,-20 5,5-2,-5-1,-3 1,-28-2,10 1,-31 0,12-1,-13 1,4 0,-24-2,10 1,-18 2,9-1,-27-2,13 1,0 0,1 0,-1 0,0 0,-4-2,3 1,-5 1,7-1,-8-3,8 3,-4-5,2 3,-2 4,4-1,-21 2,11-1,-22 1,28-1,-50 2,26-2,-19-2,42 1,-110-4,59 3,-87 1,136 0,-137-2,77 1,-29 5,19-2,-16-2,13 1,-21 3,-64 3,151-6,-134 10,133-10,-62 4,-9-4,10 2,20-1,-6 1,22-4,-8 2,32-7,-15 3,44 6,-21-3,4 2,-1-2,7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4:57.216"/>
    </inkml:context>
    <inkml:brush xml:id="br0">
      <inkml:brushProperty name="width" value="0.05" units="cm"/>
      <inkml:brushProperty name="height" value="0.05" units="cm"/>
      <inkml:brushProperty name="color" value="#ED1C24"/>
    </inkml:brush>
  </inkml:definitions>
  <inkml:trace contextRef="#ctx0" brushRef="#br0">3648 465,'-6'-5,"0"0,1 0,-1 3,1-3,-1 0,-2 0,2 0,-1 0,-2 0,-34-23,22 15,-41-27,22 13,22 14,1 1,13 9,-30-19,16 10,-2 4,17 6,-35-16,20 9,1 3,16 5,-31-11,17 7,-3-5,18 10,-29-10,15 6,-5-2,5 2,4 3,-1-1,-6-3,3 1,2 3,0-1,-2-1,2 1,-3-1,-11-5,20 6,-24-2,24 3,-12-1,2-1,0 1,-2 1,-6 1,17 0,-7 0,7 0,-34-7,9 2,17 3,13 1,-6 0,-45-5,24 1,23 4,-22-3,-8 1,30 3,-28-5,16 3,14 2,-8-1,-59-13,14 4,52 9,-44-8,24 4,-1 2,25 3,-46-5,23 3,3-1,19 3,-44-5,25 3,-8-1,5 1,3 4,-1-2,4 0,0 0,-5 0,4 0,-4 3,3-2,-3 3,2-2,-6 1,4-1,-2 8,2-4,-9 1,6-1,0 3,2-2,-7 3,5-1,-1 0,-15 2,29-7,-13 3,24-12,-9 6,-32 8,18-4,-2 5,14-6,-24 12,13-6,-11-5,26-2,-40 9,20-4,6-6,17 0,-36 11,19-5,1-1,18-5,-37 11,20-5,1-1,18-6,-37 13,20-6,-8-1,26-6,-40 16,20-8,1 2,2-2,-1 2,2-2,2 2,0-2,-1 30,2-17,-3-7,3 3,-3-3,-10 11,23-22,-10 10,-8-1,4 0,2 2,-43 39,53-48,-25 24,17-16,-1 4,1-3,1 3,-14 24,15-22,-2 8,1-6,-36 76,23-51,2 3,20-41,-15 35,7-20,1 9,0-6,4 11,5-32,-12 53,7-28,3 8,3-35,-9 60,4-32,-4 1,10-31,-14 53,8-28,4 9,-2-7,2 4,0-5,-1 2,0-3,0-7,0 4,2 0,-1-3,-5 5,3-2,5 2,-1 19,0-40,0 19,-2 0,0-2,8 4,-4-4,1 1,0 13,-3-27,2 12,3 3,2 16,-3-22,2 4,-2-2,-2-11,6 19,-6-20,7 29,8 11,-14-40,7 24,-4-14,6 4,-9-16,14 30,-8-17,-3 5,-5-22,20 38,-21-38,22 39,-11-20,1-2,-12-19,21 45,-11-24,-1 5,1-3,3-1,-3-1,1 3,19 18,-28-39,14 18,-5 3,2-3,-8-2,25 17,-26-32,12 15,6 0,-4-2,-5 3,2-2,7 4,-5-3,8 2,-5-2,-1-3,0 1,10 1,-6-1,5 1,-4-1,1 1,-2-1,-21-16,8 6,27 16,-16-9,17 2,-28-11,39 17,-21-9,4-1,-23-8,37 12,-20-6,6 0,-25-7,55 14,3 5,-63-21,27 8,6 7,-30-14,49 16,-27-9,2-3,-27-5,62 13,-33-7,-3-4,-27-3,46 5,-25-3,-2 4,0-3,-3-1,0 0,4 1,-3-1,-1 1,-1-1,3 1,19-1,-31-2,13 1,16 1,17 4,-45-5,20 3,-3-3,0 1,-10 1,3-1,-4-4,1 2,7-2,-5 0,5-1,-4 0,-1 11,0-6,-14-4,5 2,78-5,-42 0,-36 4,20-3,-11 1,-3 1,-10 1,22-8,-12 4,5-10,-15 12,26-12,-14 7,6 6,-19 1,28-8,-15 4,6 0,-5 1,1-2,-17 6,38-8,-21 5,-8-1,2 1,5-4,-2 2,-2 0,1 0,3-3,-3 3,-1 0,0 0,-3 0,0 1,2-2,-1 2,5-2,-4 2,7-7,-5 4,1 2,-1-1,0-3,0 2,-14 6,7-2,17-9,-9 5,7-13,-3 7,-13 8,7-3,-13 9,5-4,17-14,-10 7,2 0,-8 6,14-10,-8 6,-2-1,-8 7,16-11,-8 5,2-4,-9 9,20-14,-11 7,4-3,-13 11,22-21,-12 12,1-3,-3 4,6-7,-15 15,21-21,-11 11,-10 4,-1 7,10-16,-6 9,6-6,-3 3,0-1,-1 2,1-7,0 4,7-12,-5 8,1 2,-1-1,2 4,-2 0,2-3,-3 2,-2 1,2-1,-3 1,0 0,2-1,-2 2,-4-11,2 6,13-8,-8 6,5-1,-4 1,4-17,-3 3,-10 27,19-60,-13 37,-6 25,2-14,-1 7,3-12,-4 19,7-27,-1 0,-7 27,8-26,-4 13,3-3,-7 18,9-31,-5 16,2 2,-2 1,-1-11,-3 23,7-43,-7 43,5-48,-2 25,-1-2,-1 3,0-2,1 1,-2 6,0-9,0 23,0-10,0 6,0-3,0 4,0-1,0-6,0 3,1-3,0 2,-2 4,2-9,0 11,-1-4,2-10,0 6,2-2,-1 2,0 1,-1 0,-3 13,2-4,5-34,-3 18,-3 17,4-24,-1 2,-3 21,1-17,0 10,1-3,-2 12,2-26,-2 14,0 3,0 8,0-19,-2-7,2 28,0-12,0-14,0 7,0 10,0-4,0 0,0 1,0 1,0 1,0-10,0 5,-3 7,2-3,2 1,-1 1,-4-7,2 4,0-9,0 5,-2-9,2 6,-1 0,0 1,-3-2,2 2,-3-4,2 3,-1 2,-3-7,6 18,-2-9,-1-1,1 2,-18-50,12 40,5 13,2 9,3 1,-8-16,8 16,-13-23,-2-3,15 26,-18-26,10 14,2 6,6 6,-25-24,13 13,-2-4,14 16,-24-28,13 15,-1-2,1 2,-1-2,1 2,3 6,-1-3,3 4,-1-1,13 4,-6-2,-1 9,1-4,2 5,1 3,-2-3,12 7,-6-4,-6-7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5:55.320"/>
    </inkml:context>
    <inkml:brush xml:id="br0">
      <inkml:brushProperty name="width" value="0.05" units="cm"/>
      <inkml:brushProperty name="height" value="0.05" units="cm"/>
      <inkml:brushProperty name="color" value="#ED1C24"/>
    </inkml:brush>
  </inkml:definitions>
  <inkml:trace contextRef="#ctx0" brushRef="#br0">886 543,'-5'0,"-2"0,0 0,-2 0,-17 22,-10 6,-2-8,20-11,-51 22,23-4,5 3,37-27,-17 12,-9 7,8-5,-9 9,4-5,3 8,0-6,2 1,0-2,4 6,1-6,0 6,-6 8,15-24,-13 20,13-19,-6 8,14-17,-7 8,-16 36,17-35,-23 34,13-19,-4 6,12-22,-13 39,8-22,4-6,7-18,-14 40,7-21,2 2,6-22,-9 45,5-24,-1 2,5-25,-5 51,2-27,5 11,-1-37,-2 65,2-33,-4 1,2-4,0 2,0-3,4 1,-2-1,-1-3,0 0,7 55,-6-32,0-26,-1 1,0-2,0 3,1-3,2 0,-2-1,1 3,0-3,2 2,-1-2,-4 0,2-1,0-15,0 7,3 18,-2-12,4 6,-4-12,18 63,2-34,-18-34,18 25,-2 9,-16-35,11 30,-6-16,5 2,-11-17,27 35,-14-19,4 7,-17-24,34 47,-18-26,9 2,-26-25,46 48,-46-48,86 88,-47-49,-21-20,5-5,-3 1,13 13,-9-9,5 5,17 16,-42-37,38 29,-38-29,17 14,2-6,-2 3,7 0,-5 0,7-2,-5 0,6 1,-5-1,7-1,-4 0,0 1,-3-1,-1-4,-1 2,-25-12,11 5,29 9,-16-5,14 3,-26-6,42 15,-42-15,43 12,-23-7,0 2,-23-8,42 14,-22-8,69 7,-28 1,-64-15,56 11,-30-5,-4-3,-25-4,52 8,-28-4,8 0,-34-5,60 18,-32-10,5-4,-4 2,-4-4,1 1,0-14,-2 7,2-7,-3 4,4 4,-4-2,7 8,-6-5,7-1,-5 0,48-7,-30 0,-24 5,5 5,-3-2,2-4,-3 3,0-4,16 4,-27 1,12 0,-1-6,-1 4,-19 1,7 0,24-9,-13 5,2-4,-14 8,26-9,-14 5,7-8,-20 11,36-17,-19 9,-1 1,-18 9,29-16,-15 9,6-2,-21 10,35-13,-18 7,1-3,-20 9,35-18,-19 10,2-7,-19 15,34-23,-17 12,2-1,-17 12,24-23,-14 13,5-3,-4 2,6-6,-4 4,3 5,-3-1,3-22,-2 12,0 5,-1-2,0-1,-1 1,7-4,6-13,-23 28,25-26,-17 17,-3 2,1 0,-1-4,0 3,2-7,-1 4,6-1,-4 3,2-10,4-4,-14 21,7-11,-11 18,5-9,9-23,-5 13,5-2,-11 15,43-76,-26 40,-19 39,16-29,-8 14,0 3,-8 11,10-25,-6 14,2-8,-8 22,9-41,-8 38,11-40,-6 22,2-7,-7 27,9-44,-4 24,-3-6,1 5,3 0,-2 2,-1 4,0-2,-3-8,2 6,-3-11,1 9,-2 23,1-11,0-51,3 18,-2 25,3-7,-2-10,-2 31,1-15,-2-5,1 5,-3-8,2 4,1 0,-1 3,-1-1,0 0,-2 3,2 0,0 3,0-1,0 13,0-5,-6-22,3 12,-1-3,3 14,1-17,0 10,3-3,-1 13,-1-20,0 10,-4-11,5 24,-13-34,7 17,4-2,1 19,-8-34,4 18,-5 3,9 15,-8-36,4 20,-1-3,5 18,-10-26,0 5,11 23,-11-20,5 11,-1-12,1 8,-3-9,1 6,-3 0,3 0,-3-3,1 2,-13 1,8 1,4 3,-7-9,14 17,-5-8,-1-6,1 3,-1 0,2 0,0 2,0 0,2 6,-1-2,8 8,-4-4,-7-10,8 11,-24-27,18 21,4 5,-9-7,5 4,0 1,6 4,-17-17,9 9,-11-13,18 20,-23-25,11 13,4 7,10 8,-22-18,13 11,-15-1,24 8,-23-16,12 9,-8-4,19 12,-29-17,15 9,-1-2,1 2,-3-4,3 3,-1-7,2 5,2 2,-2-1,-3 3,2-1,-3 13,4-6,-5-10,2 5,1-6,-16-7,26 16,-11-7,-1 5,2-2,1 4,0-2,-1-10,3 6,-5 3,4-1,-7-1,4 0,-7 1,6 0,15 4,-7-2,-22-8,21 9,-44-22,35 16,12 6,-23-7,12 4,10 2,5 3,-25-6,13 3,-7 0,17 3,-33-6,18 3,-9 2,24 2,-31-3,17 2,-4 22,23-20,-43 5,22-3,2-4,20 2,-46 0,24 0,-6 0,27 0,-48 2,26-1,-5-2,4 1,-5 3,-24 2,51-5,-24 2,-6 1,6-1,-4-7,2 4,2 5,1-3,-3 5,4-2,-6 2,5-1,-3 20,3-11,-11 10,6-5,-4-11,5 5,0-1,0 1,0 2,2-2,-2 4,4-4,-13 9,6-5,30-17,-12 8,-42 14,23-7,0-2,20-8,-39 20,21-11,1-1,21-8,-39 20,22-11,1 7,18-16,-32 23,17-13,3 0,15-12,-29 12,16-7,6-4,9-3,-13 8,7-4,8 5,0-10,0 15,0-15,10 0,-10 0,0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02.518"/>
    </inkml:context>
    <inkml:brush xml:id="br0">
      <inkml:brushProperty name="width" value="0.05" units="cm"/>
      <inkml:brushProperty name="height" value="0.05" units="cm"/>
      <inkml:brushProperty name="color" value="#ED1C24"/>
    </inkml:brush>
  </inkml:definitions>
  <inkml:trace contextRef="#ctx0" brushRef="#br0">0 17,'0'-6,"7"6,40 30,25 24,-5 4,-33-30,-2 6,-3-6,16 4,-9-2,-2-5,-1 0,-3-1,-1-1,-12-11,4 5,-12-10,6 5,-5-10,1 4,-11-6,0 2,6 6,-5-5,0-2,3 4,-4-5</inkml:trace>
  <inkml:trace contextRef="#ctx0" brushRef="#br0" timeOffset="624">527 19,'-3'-2,"-3"-4,0 1,3 2,-3 0,3 3,-7 3,1 2,-29 63,-37 58,34-53,21-38,-3 4,3-5,3 0,0-2,5-2,-10 27,12-30,4-7,-2 1,5-7,-2 3,4-18,-2 9,3-10,-2 5,-6-1,8-2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20.100"/>
    </inkml:context>
    <inkml:brush xml:id="br0">
      <inkml:brushProperty name="width" value="0.05" units="cm"/>
      <inkml:brushProperty name="height" value="0.05" units="cm"/>
      <inkml:brushProperty name="color" value="#ED1C24"/>
    </inkml:brush>
  </inkml:definitions>
  <inkml:trace contextRef="#ctx0" brushRef="#br0">1 24,'0'-5,"11"18,65 69,-21-25,-13-16,-42-41,36 35,-36-35,17 14,-9-8,-3-4,0 2,-9-5,5 2,0-8,-4 5,1 0,5 1,6-5,-4 4,-2-7,1 4,4-6,4-6,-9 12,20-25,-11 15,7-19,-5 11,6-5,-4 3,1-2,-6 13,-6 8,-4 4,0 1,-1 1</inkml:trace>
  <inkml:trace contextRef="#ctx0" brushRef="#br0" timeOffset="772">281 302,'0'2,"0"6,11 22,-3-5,-5 18,-5 15,-4 7,3-34,-8 9,11-38,-6 66,3-34,0-10,0 1,1-23,0 11,0-21,-1 11,6-3,-3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37.947"/>
    </inkml:context>
    <inkml:brush xml:id="br0">
      <inkml:brushProperty name="width" value="0.05" units="cm"/>
      <inkml:brushProperty name="height" value="0.05" units="cm"/>
      <inkml:brushProperty name="color" value="#ED1C24"/>
    </inkml:brush>
  </inkml:definitions>
  <inkml:trace contextRef="#ctx0" brushRef="#br0">77 12,'-1'-2,"-2"0,0-1,-1 2,2 1,-18 18,-1 22,7 6,7-25,8 5,-4-4,9 4,-4-2,10-8,0 5,-8-15,6 4,-5-6,27-3,-19-8,-8 5,77-112,-72 74,-8 32,-11-23,6 13,-16 0,16 12,-27-17,14 10,3 12,10-1,-11 1,7 0,14 7,-7-6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38.496"/>
    </inkml:context>
    <inkml:brush xml:id="br0">
      <inkml:brushProperty name="width" value="0.05" units="cm"/>
      <inkml:brushProperty name="height" value="0.05" units="cm"/>
      <inkml:brushProperty name="color" value="#ED1C24"/>
    </inkml:brush>
  </inkml:definitions>
  <inkml:trace contextRef="#ctx0" brushRef="#br0">5 7,'-5'0,"8"0,47 7,26-5,-38 0,-14-8,4 5,-9-1,3 0,-15-2,7 2,-23 6,4 1,3-3,2-2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38.858"/>
    </inkml:context>
    <inkml:brush xml:id="br0">
      <inkml:brushProperty name="width" value="0.05" units="cm"/>
      <inkml:brushProperty name="height" value="0.05" units="cm"/>
      <inkml:brushProperty name="color" value="#ED1C24"/>
    </inkml:brush>
  </inkml:definitions>
  <inkml:trace contextRef="#ctx0" brushRef="#br0">16 0,'-2'0,"1"0,-4 0,2 1,0 3,2 3,2 45,3 22,-2-39,-3-14,1 5,1-18,-1 8,1-22,-1 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39.487"/>
    </inkml:context>
    <inkml:brush xml:id="br0">
      <inkml:brushProperty name="width" value="0.05" units="cm"/>
      <inkml:brushProperty name="height" value="0.05" units="cm"/>
      <inkml:brushProperty name="color" value="#ED1C24"/>
    </inkml:brush>
  </inkml:definitions>
  <inkml:trace contextRef="#ctx0" brushRef="#br0">26 1,'-2'0,"2"2,0 5,-1 44,-3 31,2-44,-3-14,1 5,0-18,1 8,7-21,-3 10,1-16,-2 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39.891"/>
    </inkml:context>
    <inkml:brush xml:id="br0">
      <inkml:brushProperty name="width" value="0.05" units="cm"/>
      <inkml:brushProperty name="height" value="0.05" units="cm"/>
      <inkml:brushProperty name="color" value="#ED1C24"/>
    </inkml:brush>
  </inkml:definitions>
  <inkml:trace contextRef="#ctx0" brushRef="#br0">4 29,'-3'0,"4"0,3 0,2 0,55-4,-19-5,-17 0,-11 3,-7 5,-7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31.206"/>
    </inkml:context>
    <inkml:brush xml:id="br0">
      <inkml:brushProperty name="width" value="0.035" units="cm"/>
      <inkml:brushProperty name="height" value="0.035" units="cm"/>
      <inkml:brushProperty name="color" value="#008500"/>
    </inkml:brush>
  </inkml:definitions>
  <inkml:trace contextRef="#ctx0" brushRef="#br0">145 144,'-3'-1,"1"-1,-3-1,-1-1,-2 2,-38-4,25 3,-10 24,16-1,7-11,12-5,-6 1,4 19,-2-10,10 0,-8-9,13 7,-12-9,42-16,-21-10,-20 19,6-18,-4 10,-7 2,2 7,-2-7,1 4,-6 14,6-8,-1 14,1-7,1 11,-1-17,3 30,-2-16,7 0,-7-13,4 6,-5-8</inkml:trace>
  <inkml:trace contextRef="#ctx0" brushRef="#br0" timeOffset="426">210 1,'-3'0,"2"5,1 4,0-3,15 102,-10-80,-3-15,3 21,-1-12,-2-8,-1-10,0 16,-4-8,2-10,2-6,-1 4</inkml:trace>
  <inkml:trace contextRef="#ctx0" brushRef="#br0" timeOffset="797">300 4,'-2'-2,"1"1,1 2,0 2,1 3,11 42,4 28,-11-11,2-26,-6-31,3 13,-8-18,4 9,-1-21,1 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40.371"/>
    </inkml:context>
    <inkml:brush xml:id="br0">
      <inkml:brushProperty name="width" value="0.05" units="cm"/>
      <inkml:brushProperty name="height" value="0.05" units="cm"/>
      <inkml:brushProperty name="color" value="#ED1C24"/>
    </inkml:brush>
  </inkml:definitions>
  <inkml:trace contextRef="#ctx0" brushRef="#br0">5 0,'-5'0,"5"6,1 3,17 103,-9-60,-5 40,2-24,-14-97,7 48,2 6,-1-18,0-4,2-19,0 4,-2 6,0 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40.637"/>
    </inkml:context>
    <inkml:brush xml:id="br0">
      <inkml:brushProperty name="width" value="0.05" units="cm"/>
      <inkml:brushProperty name="height" value="0.05" units="cm"/>
      <inkml:brushProperty name="color" value="#ED1C24"/>
    </inkml:brush>
  </inkml:definitions>
  <inkml:trace contextRef="#ctx0" brushRef="#br0">12 5,'-2'-1,"1"-1,-4 1,3 1,1 0,1 0,6 0,83 16,-50-14,-13 2,-23 0,-3-4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40.946"/>
    </inkml:context>
    <inkml:brush xml:id="br0">
      <inkml:brushProperty name="width" value="0.05" units="cm"/>
      <inkml:brushProperty name="height" value="0.05" units="cm"/>
      <inkml:brushProperty name="color" value="#ED1C24"/>
    </inkml:brush>
  </inkml:definitions>
  <inkml:trace contextRef="#ctx0" brushRef="#br0">21 0,'-1'0,"-2"0,2 0,-4 4,2 3,0 2,0 39,1-27,4 22,-1-11,-1-23,1 11,-1-20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41.290"/>
    </inkml:context>
    <inkml:brush xml:id="br0">
      <inkml:brushProperty name="width" value="0.05" units="cm"/>
      <inkml:brushProperty name="height" value="0.05" units="cm"/>
      <inkml:brushProperty name="color" value="#ED1C24"/>
    </inkml:brush>
  </inkml:definitions>
  <inkml:trace contextRef="#ctx0" brushRef="#br0">5 28,'-2'-1,"-1"1,3-3,0 2,5-3,2 1,36-3,11-1,-28 4,-26 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6:57.447"/>
    </inkml:context>
    <inkml:brush xml:id="br0">
      <inkml:brushProperty name="width" value="0.05" units="cm"/>
      <inkml:brushProperty name="height" value="0.05" units="cm"/>
      <inkml:brushProperty name="color" value="#ED1C24"/>
    </inkml:brush>
  </inkml:definitions>
  <inkml:trace contextRef="#ctx0" brushRef="#br0">16 13,'-1'-1,"-2"-1,0-1,1 1,0 1,2 6,3 19,1 17,-2-4,-1-19,-11 81,7-88,3-9,0-1,0 1,0 0,0 0,0-1,-1 4,1-2,0 0,0-3</inkml:trace>
  <inkml:trace contextRef="#ctx0" brushRef="#br0" timeOffset="1206">33 0,'-4'0,"0"0,0 0,3 4,10 16,-1-5,10 11,-9-13,14 18,-11-13,-6-10,-1 0,-4-6,9 13,-4-7,0 0,-4-5,7 7,-4-4,-2-3,0 0,-2-4,0 1,2 2,-2-1,2 1,-2-1,2-1,-3 0,4 0,-3 0,0 0,-1 0,4 0,-4 0,1 0,0 0,0 0,1 0,0 0,0 0,0-5,-3-3,1 4,0-9,0 6,0-10,0 5,-1 0,0 1,-1 1,1-1,1 4,-1-1,1 4,0-1,0 3,0-2,0 2,0 2,0-1,0 0,0 0,0-2,-2 0,2 1,0-3,0 4,0-9,-1 5,2 0,-1 5,0-7,0 7,0-4,0 1,0 5,0-3,0-2,0 1,0 2,0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00.318"/>
    </inkml:context>
    <inkml:brush xml:id="br0">
      <inkml:brushProperty name="width" value="0.05" units="cm"/>
      <inkml:brushProperty name="height" value="0.05" units="cm"/>
      <inkml:brushProperty name="color" value="#ED1C24"/>
    </inkml:brush>
  </inkml:definitions>
  <inkml:trace contextRef="#ctx0" brushRef="#br0">181 28,'-2'-1,"0"-1,-1-1,0 1,2 1,-3-3,-1 1,-26-8,15 11,8 0,0 3,5-2,-11 6,11-6,-11 9,6-4,-2 4,8-8,-10 15,5-9,1 7,4-12,-5 19,3-10,2 2,2-13,-2 22,1-12,1 0,0 0,1-1,-1-9,5 18,-3-10,6-1,-8-8,15 16,5 0,-19-15,26 13,-3-6,-20-6,22 3,-21-4,22 0,-22-1,16-5,-16 4,6-2,-14 2,8 0,4-8,-6 3,-2 3,-1 1,0 0,0 2,1-2,-6-3,4 1,0 2,1-5,-1 2,0 0,0 1,1-5,0 3,0-2,0 1,-1 2,0 4,0-6,1 3,0 7,0-4,-2-1,2-1,0 2,-4-2,2-1,2 2,0 2,-1 0,-2 0,2 0,0 0,-1 0,1 0,0 0,0 0,-3 3,2-2,1-1,-7 3,-9 2,8-4,7 1,2-2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03.781"/>
    </inkml:context>
    <inkml:brush xml:id="br0">
      <inkml:brushProperty name="width" value="0.05" units="cm"/>
      <inkml:brushProperty name="height" value="0.05" units="cm"/>
      <inkml:brushProperty name="color" value="#ED1C24"/>
    </inkml:brush>
  </inkml:definitions>
  <inkml:trace contextRef="#ctx0" brushRef="#br0">2 11,'-2'-1,"2"-2,2 3,0 0,18 3,36-2,41-2,-66 1,-15 0,132-2,44 2,-78-1,-90 1,73-3,-40 1,9 1,-42 1,70 5,-38-3,6 5,-42-5,61 5,-37-4,-1 1,-37-4,63 3,-32-1,-1-6,-33 4,52 0,-27 0,-23 6,-5-6,12 2,-6-1,3-5,-3 2,-6 6,3-3,-1 0,0 1,-2-1,0 1,0-2,0 1,-1 1,0-1,0-2,1 1,0 0</inkml:trace>
  <inkml:trace contextRef="#ctx0" brushRef="#br0" timeOffset="2532">85 704,'-1'0,"-2"0,3 1,4 5,29 36,21 28,-30-34,-13-20,2 2,-2-2,1 0,6 8,-13-17,7 8,-12-15,6 7,13 17,-7-11,0 3,-10-13,13 17,-12-17,6 8,-2-4,-3-1,-2-4,5 9,-2-5,-2-1,-1-4,6 7,-4-4,2 3,-4-6,8 9,-5-4,-2-3,-3-3,6 3,-4-1,-2-1,0 0,0-1,1 0,-1 2,0-2</inkml:trace>
  <inkml:trace contextRef="#ctx0" brushRef="#br0" timeOffset="3155">131 1151,'-2'-3,"0"1,0-1,-1 1,3 0,0 1,0-4,8-14,7-14,-9 17,2-11,-7 24,15-44,-7 23,6-10,-14 31,27-50,-15 29,0-1,-13 23,23-35,-12 18,-1 8,-1-3,-4 3,2 0,-2 5,0-3,-4 7,2-2,-2 3,0-1,0 5,-1-2,-2 1,1 4,1-5,-1 2,1-3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10.286"/>
    </inkml:context>
    <inkml:brush xml:id="br0">
      <inkml:brushProperty name="width" value="0.05" units="cm"/>
      <inkml:brushProperty name="height" value="0.05" units="cm"/>
      <inkml:brushProperty name="color" value="#ED1C24"/>
    </inkml:brush>
  </inkml:definitions>
  <inkml:trace contextRef="#ctx0" brushRef="#br0">8 386,'-1'0,"-3"0,1-3,3 1,0-2,0 0,4-32,-1 1,-2 17,7-33,-2 22,-3 15,1 2,-1-1,3 7,-1-4,3 8,-7 1,11-4,-6 2,5 0,-4 0,6 3,-13 0,22 1,-11-1,-1 3,0-1,-2 5,1-4,-5 3,5 4,-8-9,4 4,-2 1,1 0,0 0,3 8,-3-7,-4-1,2 1,-2 1,0-2,1 3,0-2,-2 3,1-3,-1 2,1-1,-1 1,0-2,1 1,-1-1,-1 0,1 0,0 3,0-3,0 2,0-1,1 3,0-1,0-9,-2 0,2 0,0-1,0-2,0 2</inkml:trace>
  <inkml:trace contextRef="#ctx0" brushRef="#br0" timeOffset="1449">374 0,'0'3,"0"-2,15 21,8 10,-4-8,-15-19,9 16,-9-15,8 13,-9-15,5 8,0-7,-2 2,13 17,-14-20,-5-3,2 1,-1-1,-1-1,0-1,5 3,2 1,-7-3,8 4,-5-3,-3 0,1-2,0 1,0-1,-1 1,1-3,2-8,3-8,-6 19,6-26,-3 14,0-5,0 4,2-5,-2 4,1 3,-1-1,4 4,-2-1,-7 7,3-3,0 3,-2-1,0 2,1-1,0 2,-2 0,4 0,-2 0</inkml:trace>
  <inkml:trace contextRef="#ctx0" brushRef="#br0" timeOffset="2386">521 207,'-3'-1,"3"3,5 17,2 10,-5-3,0-14,1-1,-1 0,3-1,-2 0,-2-2,2 1,-2-4,1 2,-1-2,0 1,2 1,-1-1,-2 0,1 0,-1-1,1 0,-2 0,1 0,-1-5,1 2,-1 3,0-2,2 2,-1-3,-2 3,1-1,-2 4,3-6,-2 7,1-8,2 7,-1-7,-3 3,2-2,2-2,-1 1,-3 0,2-1,1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14.119"/>
    </inkml:context>
    <inkml:brush xml:id="br0">
      <inkml:brushProperty name="width" value="0.05" units="cm"/>
      <inkml:brushProperty name="height" value="0.05" units="cm"/>
      <inkml:brushProperty name="color" value="#ED1C24"/>
    </inkml:brush>
  </inkml:definitions>
  <inkml:trace contextRef="#ctx0" brushRef="#br0">87 0,'-1'0,"-3"0,2 0,-2 0,0 0,0 0,1 2,-11 7,-1 3,3-4,2 2,9-10,-4 8,2-4,-1 1,4-4,-1 7,1-8,1 11,-1-5,1 1,2 5,-3-12,3 10,0-1,-3-9,2 5,0-3,6 2,-8-3,4 1,0-1,0 1,6 0,-4 0,4-2,-2 1,-5 1,3-1,-4-1,10-2,-6-9,-6 11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23.740"/>
    </inkml:context>
    <inkml:brush xml:id="br0">
      <inkml:brushProperty name="width" value="0.05" units="cm"/>
      <inkml:brushProperty name="height" value="0.05" units="cm"/>
      <inkml:brushProperty name="color" value="#ED1C24"/>
    </inkml:brush>
  </inkml:definitions>
  <inkml:trace contextRef="#ctx0" brushRef="#br0">26 3,'-2'-3,"-1"3,0 0,3 3,0 1,3 28,-6 59,-2-50,5-38,-3 17,5-3,-2 1,-1-21,1 10,2 20,-2-14,0-7,-2-4,1 1,2-4,-1 3,-4-2,0 3,2-2,2-1</inkml:trace>
  <inkml:trace contextRef="#ctx0" brushRef="#br0" timeOffset="814">20 36,'-2'0,"-1"0,3 2,3 5,32 54,-18-33,-6-4,2 0,-1-6,0 1,-4-4,2 2,6-9,-4 3,-5-3,2 0,0 1,-1-1,-3 0,1-1,-5-8,3 4,-6-3,3 1,0-4,1 2,-8 8,4-7,1 0,3-10,-2 5,3-13,-2 14,2-26,-5-9,2 34,-4-30,4 32,0-33,-3 3,3 30,-4-19,2 11,1 9,1 1,0-5,0 3,0 3</inkml:trace>
  <inkml:trace contextRef="#ctx0" brushRef="#br0" timeOffset="1831">404 61,'-2'0,"0"-2,-6 0,3 2,0 0,1 0,-16 13,3 2,2 11,2 3,7-14,7 5,-2-18,3 28,-1-15,5-1,-6-13,10 21,-6-11,1-6,-5-5,16 10,4-2,-20-7,10 3,-1 3,7-4,-15-3,7 1,-2-6,1 3,-1-4,1 3,-3-8,1 4,-1-5,0 3,3-2,-3 2,2-5,-1 2,-3-2,1 2,-10-8,6 5,-4-6,2 4,-3 2,2 0,-11-2,4 9,8 6,-3 4,2-2,5 3,-1-3,0 0</inkml:trace>
  <inkml:trace contextRef="#ctx0" brushRef="#br0" timeOffset="2539">564 33,'-6'0,"1"0,0 0,2 0,4 0,48 2,0-4,-26 2,23-5,-26 2,-11 1,-3 1,1 0,-7 1</inkml:trace>
  <inkml:trace contextRef="#ctx0" brushRef="#br0" timeOffset="3363">667 39,'-2'0,"1"6,1 0,9 41,3-2,-7-24,-3 0,-1-17,2 34,-1-18,-4-4,2-13,3 25,-2-14,-1-5,0-8,3 12,-2-6,1-7,-2 0</inkml:trace>
  <inkml:trace contextRef="#ctx0" brushRef="#br0" timeOffset="3918">853 33,'-2'0,"-2"5,6 25,0 18,-2-26,0 1,0-3,-1-1,0-1,6-3,-3 0,-2-4,1 1,-3-7,1 3,2-9,0 5,-2-3,1 1,0-2</inkml:trace>
  <inkml:trace contextRef="#ctx0" brushRef="#br0" timeOffset="4662">894 162,'-2'0,"2"-3,0 2,1 2,7-1,41 0,19-1,-44-2,-13 1,21-6,-25 6,-7 2</inkml:trace>
  <inkml:trace contextRef="#ctx0" brushRef="#br0" timeOffset="5425">1101 42,'-2'-3,"1"2,1 7,0-1,3 60,-1-5,-2-4,-4-7,4-44,-8 28,4-16,5-11,-1-6,0 8,0-3,2-5,-2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29.345"/>
    </inkml:context>
    <inkml:brush xml:id="br0">
      <inkml:brushProperty name="width" value="0.035" units="cm"/>
      <inkml:brushProperty name="height" value="0.035" units="cm"/>
      <inkml:brushProperty name="color" value="#008500"/>
    </inkml:brush>
  </inkml:definitions>
  <inkml:trace contextRef="#ctx0" brushRef="#br0">66 119,'-3'0,"-1"0,-2 1,0 2,-21 22,20-12,-1 13,4-14,6 0,-3-6,18 19,-8-16,-4-5,36 1,-23-11,-14 5,12-13,-7 6,-2-7,-5 11,0-15,1 7,-12 0,9 8,-16-13,9 7,-7 4,11 4,-14-6,8 3,9 5</inkml:trace>
  <inkml:trace contextRef="#ctx0" brushRef="#br0" timeOffset="585">311 23,'-2'-3,"-3"-1,-1 0,-3-1,-20-1,9 6,-11 12,17-7,8 11,3-13,-5 26,3-13,13 12,-8-21,13 33,-11-33,17 32,-9-17,-3-7,-5-11,6 14,-3-7,-9-17,4 6</inkml:trace>
  <inkml:trace contextRef="#ctx0" brushRef="#br0" timeOffset="824">144 167,'-3'-2,"0"1,3 0,2-1,5-1,58-6,-40 6,-25 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31.065"/>
    </inkml:context>
    <inkml:brush xml:id="br0">
      <inkml:brushProperty name="width" value="0.05" units="cm"/>
      <inkml:brushProperty name="height" value="0.05" units="cm"/>
      <inkml:brushProperty name="color" value="#ED1C24"/>
    </inkml:brush>
  </inkml:definitions>
  <inkml:trace contextRef="#ctx0" brushRef="#br0">10 17,'-1'0,"7"0,42 4,-12-2,37-4,-50-1,-12 2,-13 1,1 0,1 0,0 0,-4 1,4-1</inkml:trace>
  <inkml:trace contextRef="#ctx0" brushRef="#br0" timeOffset="634">126 53,'-3'0,"2"1,1 7,-1 54,7 36,-1-24,-8-54,3-18,-7 10,3-5,-2-5,4-1,1-1,1 0</inkml:trace>
  <inkml:trace contextRef="#ctx0" brushRef="#br0" timeOffset="1013">1 336,'0'-1,"0"-1,2-2,5 1,36-4,18 2,-31 3,-13 3,4-2,11 0,-10 3,-19-2,-3 0</inkml:trace>
  <inkml:trace contextRef="#ctx0" brushRef="#br0" timeOffset="1681">361 73,'-2'-1,"-1"-1,1 1,-1 1,3 1,0 4,0 2,6 39,3 20,-2-20,-6-38,2 17,-4-4,2 1,-2-9,2 2,-1-11,0 4,1-8,-1 0</inkml:trace>
  <inkml:trace contextRef="#ctx0" brushRef="#br0" timeOffset="2298">362 103,'-1'-1,"-3"-2,1 2,0-1,1 2,3 0,3 3,34 23,18 13,-12-7,-13-13,-30-18,14 9,-10-10,2 5,-4-3,-4-4,6-7,-2-8,-2 8,-3-7,1 4,-2-8,1 5,0 11,1-5,-13-55,9 42,4 19,1 0,-1 0,8 6,-7-3</inkml:trace>
  <inkml:trace contextRef="#ctx0" brushRef="#br0" timeOffset="3450">843 1,'-1'0,"-7"0,3 0,0 0,-2 0,-23 4,4 3,4 5,12-7,3 4,-2-2,5 5,-4 8,7-15,-4 6,6 5,-3-3,2 3,2 8,-2-16,5 18,-3-17,1 7,10 20,1-8,-12-23,8 9,-8-11,9 6,-5-4,5-9,-9 4,17-3,-9 2,10-3,-18 3,27-7,-6-2,-22 9,17-13,-10 8,-3-5,-5 11,8-17,-4 9,-3-3,1 2,-3-2,1 2,-9-1,6 1,-3 3,2-1,-2 3,1-2,-2 5,2-3,2 5,-2-1,4 0,-6 1,4 0,1 1,-1-1,-2 2,2-1,-1 2,1-1,-5-1,2 0,7-2,-4 2,-5-1,3 1,2-2,-1 0,6 0,-2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37.658"/>
    </inkml:context>
    <inkml:brush xml:id="br0">
      <inkml:brushProperty name="width" value="0.05" units="cm"/>
      <inkml:brushProperty name="height" value="0.05" units="cm"/>
      <inkml:brushProperty name="color" value="#ED1C24"/>
    </inkml:brush>
  </inkml:definitions>
  <inkml:trace contextRef="#ctx0" brushRef="#br0">1 1,'1'0,"1"0,0 0,57 17,-37-14,28 3,15-5,-58-1,102 1,-55 0,88-2,-130 1,132 2,-74-2,151-2,-130 4,-45-1,85-1,-53 1,82 1,55 8,-84-1,-108-7,52 8,-25-5,-41 0,-1-4,13 11,-7-6,-16-8,3 2,-6 0,-2-1,7 0,0 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40.671"/>
    </inkml:context>
    <inkml:brush xml:id="br0">
      <inkml:brushProperty name="width" value="0.05" units="cm"/>
      <inkml:brushProperty name="height" value="0.05" units="cm"/>
      <inkml:brushProperty name="color" value="#ED1C24"/>
    </inkml:brush>
  </inkml:definitions>
  <inkml:trace contextRef="#ctx0" brushRef="#br0">12 6,'-1'0,"-1"-2,-3-1,2 2,14 18,6 9,3-1,2 1,-2 0,-10-14,-3 1,-6-12,16 21,-8-11,2 1,-11-12,20 21,-19-19,17 14,-10-8,-3 0,2-1,-2-4,0 2,-6-6,2 3,0-2,-1-2,0-4,1-2,0 3,5-9,-3 5,6-14,-3 8,6-15,-3 9,9-11,-6 7,-6 11,3-5,-8 15,4-7,-7 14,3-5,-1-1,0 0,1 7,-1-3,3 1,-3-2</inkml:trace>
  <inkml:trace contextRef="#ctx0" brushRef="#br0" timeOffset="695">204 247,'-2'0,"-1"0,2 0,1 6,0 23,2 13,-1-5,-1-20,2 4,0-2,-1-5,1 11,-1-20,1 10,-4-4,2 11,0-16,-2 7,2-9,-2 4,2-7,-1 3,3-2,-2 0,0-2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52.584"/>
    </inkml:context>
    <inkml:brush xml:id="br0">
      <inkml:brushProperty name="width" value="0.05" units="cm"/>
      <inkml:brushProperty name="height" value="0.05" units="cm"/>
      <inkml:brushProperty name="color" value="#ED1C24"/>
    </inkml:brush>
  </inkml:definitions>
  <inkml:trace contextRef="#ctx0" brushRef="#br0">19 305,'-2'0,"-1"0,-5 0,7 0,-1-3,-1-6,10-26,4 6,-6 15,23-11,-13 17,-7 4,-5 3,3-1,-1 3,-4-1,8 2,-4 0,1 1,-6-2,8 8,-4-4,3 4,-2-2,1-1,-6-6,10 13,-5-8,-3 3,1-1,-4 3,2-2,-6 2,3-2,-2-4,2 2,2 3,-2-2,3-2,-1 0,3-4,-1 2,-3-2,1 1,0 1,0-1,0 0,0-2</inkml:trace>
  <inkml:trace contextRef="#ctx0" brushRef="#br0" timeOffset="1447">412 2,'0'-2,"0"2,3 5,31 38,-3-5,-1-2,-16-20,-13-14,6 7,14 23,-8-13,-1 4,-7-16,11 21,8 2,-19-25,34 48,-27-26,-11-25,9 17,-9-17,5 15,-2-8,-5-5,1-3,4 8,-2-4,5 0,-3 0,2-5,-6 0,5 2,-3 0,2 3,-1-2,-7 0,4 0,0-5,-1 3,-5-2,3 1,6 2,-3-2</inkml:trace>
  <inkml:trace contextRef="#ctx0" brushRef="#br0" timeOffset="2065">474 519,'-1'-1,"-3"-2,4 0,0-4,1 0,17-24,12-13,-27 40,20-40,-21 40,21-42,-12 22,3-5,-12 26,26-49,-15 28,7-3,-19 25,24-39,-13 22,-4 4,1-1,-10 12,5-7,-8 8,5-4,0 6,0-2,-4 2,3 0,2 0,-1 0,4-2,-3 1,3 4,-2-2,-3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7:57.250"/>
    </inkml:context>
    <inkml:brush xml:id="br0">
      <inkml:brushProperty name="width" value="0.05" units="cm"/>
      <inkml:brushProperty name="height" value="0.05" units="cm"/>
      <inkml:brushProperty name="color" value="#ED1C24"/>
    </inkml:brush>
  </inkml:definitions>
  <inkml:trace contextRef="#ctx0" brushRef="#br0">155 21,'-1'-1,"-3"-2,1 2,-1-1,0-1,-15-5,5 6,1 6,3 2,5-3,-21 23,13-6,6-10,-4-1,3 0,5-1,-3-1,5-1,-2 1,7-6,-4 1,1 9,0-5,2-5,-2 1,6 5,-4-3,6 0,-7-4,16 7,-9-3,0-3,-8 0,17 2,-8-1,-1-1,-8-1,13-2,-8 2,-5-1,-1 1,2 1,-1 0,-1-3,2 2,-2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8:32.009"/>
    </inkml:context>
    <inkml:brush xml:id="br0">
      <inkml:brushProperty name="width" value="0.05" units="cm"/>
      <inkml:brushProperty name="height" value="0.05" units="cm"/>
      <inkml:brushProperty name="color" value="#ED1C24"/>
    </inkml:brush>
  </inkml:definitions>
  <inkml:trace contextRef="#ctx0" brushRef="#br0">7 43,'-2'-1,"0"-1,0 2,2 1,0 8,0-5,12 59,-6-42,-3-11,11 33,-2-12,-6-17,-6-1,1-1,0-8,0 12,0-6,0 0,-1-4,0 3,0-2,-4-3,3-2,-6 3,4-2,5-4,-2 1</inkml:trace>
  <inkml:trace contextRef="#ctx0" brushRef="#br0" timeOffset="811">16 1,'-3'0,"4"2,24 36,11 10,-19-25,-5-4,-8-14,19 20,-11-10,0-7,-10-6,14 16,-7-9,-2 0,0-1,0-1,-1 0,-4 3,-2-7,2-4,-1 0,-2 2,3-5,-1 3,2-5,-2 3,-1-3,1 1,-1-3,0 1,1-3,0 3,1-13,-1-8,-1 23,-1-23,1 21,-1-9,-5-5,3 6,2 9,0-14,0 7,14-4,-13 17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8:42.583"/>
    </inkml:context>
    <inkml:brush xml:id="br0">
      <inkml:brushProperty name="width" value="0.05" units="cm"/>
      <inkml:brushProperty name="height" value="0.05" units="cm"/>
      <inkml:brushProperty name="color" value="#ED1C24"/>
    </inkml:brush>
  </inkml:definitions>
  <inkml:trace contextRef="#ctx0" brushRef="#br0">533 1,'-1'-1,"-4"2,-4 3,-14 9,-37 14,41-17,9-6,-22 10,31-13,-42 22,21-11,-7 1,26-11,-72 35,27-10,25-14,0 0,2-1,22-10,-9 4,-17 11,9-7,7-5,-3 2,8-1,1-4,-3 3,2-2,5-2,-1-1,0 2,0-1,1 0,-1-1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8:55.122"/>
    </inkml:context>
    <inkml:brush xml:id="br0">
      <inkml:brushProperty name="width" value="0.05" units="cm"/>
      <inkml:brushProperty name="height" value="0.05" units="cm"/>
      <inkml:brushProperty name="color" value="#ED1C24"/>
    </inkml:brush>
  </inkml:definitions>
  <inkml:trace contextRef="#ctx0" brushRef="#br0">817 3,'-2'0,"-2"-2,0 2,-2 2,-14 12,-9 9,-28 16,17-18,22-11,-16 4,10-3,-182 86,110-43,51-28,-2 4,4-4,8-8,-1 3,8-13,0 6,37-16,-19 8,-4 4,15-7,0-1,8-3,-9 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04.311"/>
    </inkml:context>
    <inkml:brush xml:id="br0">
      <inkml:brushProperty name="width" value="0.05" units="cm"/>
      <inkml:brushProperty name="height" value="0.05" units="cm"/>
      <inkml:brushProperty name="color" value="#ED1C24"/>
    </inkml:brush>
  </inkml:definitions>
  <inkml:trace contextRef="#ctx0" brushRef="#br0">909 4,'-3'-2,"2"1,-2 1,3 0,-3 0,-1 0,-4 1,-36 20,2-4,33-14,-30 9,17-5,-7 6,20-9,-38 17,23-10,-9 6,25-12,-40 20,24-12,-30 15,50-26,-92 50,50-26,43-17,2-9,-46 29,25-15,-7-3,5 1,2-3,1 1,1-8,0 4,6 5,-1-4,12-6,-6 3,1-2,0 1,-3 1,2-1,3 2,0-1,4-2,-2 1,2-4,0 3,2-2,-1 0,1 0</inkml:trace>
  <inkml:trace contextRef="#ctx0" brushRef="#br0" timeOffset="984">912 268,'-2'-3,"-3"0,2 0,3 3,-3 0,-2 0,-1 0,-36 16,22-9,-17 8,32-13,-88 35,85-34,-105 38,56-21,22-6,-9 2,-8 7,7-5,4 11,37-27,-75 45,39-24,8 3,0-4,7-5,-1 4,26-20,-13 9,4-5,-1 2,1 0,1-1,6-5,-2 3,2-3,4 0,-2 0,1-1,-1 1,6 0,-6-1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06.202"/>
    </inkml:context>
    <inkml:brush xml:id="br0">
      <inkml:brushProperty name="width" value="0.05" units="cm"/>
      <inkml:brushProperty name="height" value="0.05" units="cm"/>
      <inkml:brushProperty name="color" value="#ED1C24"/>
    </inkml:brush>
  </inkml:definitions>
  <inkml:trace contextRef="#ctx0" brushRef="#br0">1084 1,'-3'-1,"0"1,-2 0,-1 0,-3 3,-57 32,-23 12,-23 15,89-49,-80 48,24-22,57-28,-72 32,21-3,50-28,-47 28,46-26,-38 20,39-21,-17 9,-10 1,24-8,20-11,4 2,-1-2,7-5,-4 2,5-2,-3 1,1 0,-3 0</inkml:trace>
  <inkml:trace contextRef="#ctx0" brushRef="#br0" timeOffset="856">1025 250,'0'-2,"-4"2,0 0,0 2,-1 0,-21 19,-20 13,25-18,-19 10,12-7,-47 28,27-16,-45 24,27-14,4-9,4 1,-17-1,13-1,-2-3,5 0,7-4,-4 2,34-14,-14 6,35-15,-16 7,30-14,-16 7,7-5,-4 3,12-4,-6 2,-5 4,-1-3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33.881"/>
    </inkml:context>
    <inkml:brush xml:id="br0">
      <inkml:brushProperty name="width" value="0.035" units="cm"/>
      <inkml:brushProperty name="height" value="0.035" units="cm"/>
      <inkml:brushProperty name="color" value="#008500"/>
    </inkml:brush>
  </inkml:definitions>
  <inkml:trace contextRef="#ctx0" brushRef="#br0">23 47,'-2'-1,"0"-1,2 1,-1-1,1 12,10 64,-6-5,-3-38,-2-6,2 1,0-17,-1 7,1-23,0 11,-1-5,1 3,-1-1,0-1</inkml:trace>
  <inkml:trace contextRef="#ctx0" brushRef="#br0" timeOffset="410">5 77,'-3'-2,"2"1,1-2,1-1,2 2,5-3,65 2,-41 1,-14 14,8-6,-18 14,8-7,-7 13,1-8,-11 1,7 1,-12 2,-5 11,7-26,-2 10,-12-3,5 1,-10-7,7 4,-5-8,4 3,5-4,-2 3,16-11,-8 6,6-1</inkml:trace>
  <inkml:trace contextRef="#ctx0" brushRef="#br0" timeOffset="1048">266 12,'0'-1,"0"-1,0 3,0 4,0-1,7 64,-5-9,-1-29,8 37,1-34,-8-26,8 10,-5-6,-2-6,-1-3,0 5,-1-3,-1-4</inkml:trace>
  <inkml:trace contextRef="#ctx0" brushRef="#br0" timeOffset="1374">267 5,'-2'0,"-1"0,3-1,4-1,35 1,13 3,-45-2,32 4,-32-3,14 0,-8-5,4 4,-14-1,7 1,-13 0,3 0</inkml:trace>
  <inkml:trace contextRef="#ctx0" brushRef="#br0" timeOffset="1706">300 174,'-4'-1,"2"1,-1 0,6-4,4 2,35-4,17 0,-19 4,-21 1,-22 3,3-2</inkml:trace>
  <inkml:trace contextRef="#ctx0" brushRef="#br0" timeOffset="2327">447 290,'-3'-1,"2"1,1-2,0 1,0-6,1-1,19-46,-9 27,11-23,-19 42,19-42,-10 24,-9 17,-2 7,6-13,-7 14,2 3,-1-1,10 27,0 15,-4-23,1 12,9 22,-15-52,6 25,-3-9,1 2,-5-14,0 1,-1-7,0 5,0-5</inkml:trace>
  <inkml:trace contextRef="#ctx0" brushRef="#br0" timeOffset="2601">475 184,'-1'0,"-2"-3,3 0,2 0,121-13,-123 16</inkml:trace>
  <inkml:trace contextRef="#ctx0" brushRef="#br0" timeOffset="3315">788 95,'-4'-4,"3"3,-6-2,1 0,-16-1,-5 6,5 11,10 0,10-11,-6 6,9 3,-4-4,15-3,-8 1,12 1,-6-2,9 0,-5 1,2-2,5 5,-16-7,7 3,-9 4,3-2,-14 11,-10 0,14-15,-19 11,11-6,-7-3,13-2,-16 3,9-2,13-3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07.983"/>
    </inkml:context>
    <inkml:brush xml:id="br0">
      <inkml:brushProperty name="width" value="0.05" units="cm"/>
      <inkml:brushProperty name="height" value="0.05" units="cm"/>
      <inkml:brushProperty name="color" value="#ED1C24"/>
    </inkml:brush>
  </inkml:definitions>
  <inkml:trace contextRef="#ctx0" brushRef="#br0">959 9,'-1'-1,"0"-2,-2 1,-1 0,-1 2,-2 1,-51 35,-33 20,-5-6,86-45,-40 22,1-12,2 4,-2 16,4-9,-10 1,8-2,-2 3,3-3,-7-5,9 0,17-2,-9 1,46-23,-23 12,-42 15,46-18,4-3,-2 4,1-2,14-9,-8 5,12-1,-7 0,-5 1</inkml:trace>
  <inkml:trace contextRef="#ctx0" brushRef="#br0" timeOffset="837">943 276,'-3'-1,"0"-1,-12-2,-42 20,12 13,37-24,-59 43,31-23,-78 51,92-61,-83 44,-19 15,110-65,-88 45,47-25,-16 10,67-34,3-3,12-9,-4 5,-7 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09.787"/>
    </inkml:context>
    <inkml:brush xml:id="br0">
      <inkml:brushProperty name="width" value="0.05" units="cm"/>
      <inkml:brushProperty name="height" value="0.05" units="cm"/>
      <inkml:brushProperty name="color" value="#ED1C24"/>
    </inkml:brush>
  </inkml:definitions>
  <inkml:trace contextRef="#ctx0" brushRef="#br0">611 6,'-2'-3,"-2"1,-1 2,2 0,-4 2,-39 30,2 2,-2 1,39-30,-39 24,38-25,-44 30,25-17,-13 8,33-20,-75 53,40-29,17-5,20-20,-36 18,20-10,9-2,10-9,-22 10,11-5,18-8,-5 2,-2 1,3-1,-1 0,0 0</inkml:trace>
  <inkml:trace contextRef="#ctx0" brushRef="#br0" timeOffset="755">507 346,'-2'-3,"-1"2,-1 0,-2 1,-20 13,-15 14,-1 3,22-16,-7 6,25-18,-42 31,23-16,3 4,17-20,-16 16,17-17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27.308"/>
    </inkml:context>
    <inkml:brush xml:id="br0">
      <inkml:brushProperty name="width" value="0.05" units="cm"/>
      <inkml:brushProperty name="height" value="0.05" units="cm"/>
      <inkml:brushProperty name="color" value="#ED1C24"/>
    </inkml:brush>
  </inkml:definitions>
  <inkml:trace contextRef="#ctx0" brushRef="#br0">0 115,'1'0,"3"0,32 12,-6-4,11-3,15-1,-31-2,31 0,-18 0,67-4,-33 2,129-10,-79 6,-28-13,8 6,16 8,-15-4,35-10,-17 5,391-12,-275 10,-184 11,109 6,-61-3,-13-6,-64 5,104-6,-56 3,-25 4,-35 0,49 6,-29-3,-42-8,12 5,18-10,-8 5,-12 10,0-5,6 2,-2-1,-13 6,2 3,7-9,-9 2,5-1,4-2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30.975"/>
    </inkml:context>
    <inkml:brush xml:id="br0">
      <inkml:brushProperty name="width" value="0.05" units="cm"/>
      <inkml:brushProperty name="height" value="0.05" units="cm"/>
      <inkml:brushProperty name="color" value="#ED1C24"/>
    </inkml:brush>
  </inkml:definitions>
  <inkml:trace contextRef="#ctx0" brushRef="#br0">1 46,'0'-2,"0"-2,2 4,0 0,42 6,33 4,126-10,200-22,-154 4,-131 10,23 3,-129 4,227 0,-233 1,247 6,-130-4,-5-2,-5 0,-9 4,-2-3,-28 3,9-1,-26 4,5-2,-20-4,4-1,-42 0,20 0,-26-2,12 1,-36-6,18 7,4 0,0 0,1 0,-5 4,3-2,5-2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40.104"/>
    </inkml:context>
    <inkml:brush xml:id="br0">
      <inkml:brushProperty name="width" value="0.05" units="cm"/>
      <inkml:brushProperty name="height" value="0.05" units="cm"/>
      <inkml:brushProperty name="color" value="#ED1C24"/>
    </inkml:brush>
  </inkml:definitions>
  <inkml:trace contextRef="#ctx0" brushRef="#br0">960 52,'-2'0,"1"0,-3 0,2 0,-3-4,1 1,0 0,1 0,-10-5,-8-4,-1 6,-7-1,16 4,-2 3,12 0,-9-1,4 0,-45 5,-1 5,13 4,21-7,-8 8,25-13,-42 19,24-11,-10 6,7-4,-5 9,4-6,-5 4,5-3,0 5,1-3,5 7,-1-5,3 9,-1-6,2 6,0-5,3 7,-1-5,8 8,-3-6,0 4,0-3,2 1,-5 18,10-39,-5 19,4-4,-2-1,2 2,-1-2,2 2,0-3,-11 48,6-42,5-14,0-8,1-1,0 7,0-4,-1-5,1 0,2 1,-1 0,0-2,0 0,1 0,-1-5,0 4</inkml:trace>
  <inkml:trace contextRef="#ctx0" brushRef="#br0" timeOffset="836">0 754,'0'-2,"3"7,13 23,5 12,-8-3,-2-5,-6-17,0-2,0 0,-3-12,2 6,-3-6,1 3,-2-6,0 3,2 0,0-1,-2 0,1 0,0 0,0 0,3 0,2-2,-3 1,45-13,61-29,-109 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44.714"/>
    </inkml:context>
    <inkml:brush xml:id="br0">
      <inkml:brushProperty name="width" value="0.05" units="cm"/>
      <inkml:brushProperty name="height" value="0.05" units="cm"/>
      <inkml:brushProperty name="color" value="#ED1C24"/>
    </inkml:brush>
  </inkml:definitions>
  <inkml:trace contextRef="#ctx0" brushRef="#br0">10 8,'-2'0,"-1"-3,1 1,-1-1,7 3,43 3,-11 1,56 5,-17-1,-31 5,-22-6,2 2,-18-7,50 24,-17-5,-19-11,-3 2,1-1,-2 1,0-1,0 4,-1-3,1 2,-2-2,-1 5,-1-4,1 3,0-2,-3-1,1 0,2 8,4 10,-13-23,7 11,-2 1,10 12,-14-22,6 9,-11-16,4 7,31 75,-20-36,-12-41,9 29,-5-16,-1 0,-4-15,11 25,-6-13,-5-4,-1-10,5 20,-2-11,-3-10,-1-2,3 8,-2-5,-1-5,0 3,4-6,-4 4</inkml:trace>
  <inkml:trace contextRef="#ctx0" brushRef="#br0" timeOffset="831">650 735,'0'-2,"1"4,4 2,97 76,-64-58,-36-21,27 13,-14-8,-4-3,1 2,-1-5,-1 2,-10-4,4 2,-5-1,3 0,-4-3,2 1,0-2,0 1,1-4,0 3,6-6,-3 4,9-15,-6 8,13-12,-7 7,1 2,-1 1,-11 18,-2-2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9:54.948"/>
    </inkml:context>
    <inkml:brush xml:id="br0">
      <inkml:brushProperty name="width" value="0.05" units="cm"/>
      <inkml:brushProperty name="height" value="0.05" units="cm"/>
      <inkml:brushProperty name="color" value="#ED1C24"/>
    </inkml:brush>
  </inkml:definitions>
  <inkml:trace contextRef="#ctx0" brushRef="#br0">17 23,'-2'-2,"-2"-1,-2 0,2 1,5 7,17 48,14 54,-18-57,24 243,-27-157,-6-72,14 119,1-84,-11-53,-2-10,1 3,-11-5,6 0,-6-26,2 11,2-14,0 6,-5-14,2 7,1-7,0 4,1-3,0 1,-2-8,2 4,0 5</inkml:trace>
  <inkml:trace contextRef="#ctx0" brushRef="#br0" timeOffset="986">48 13,'-4'0,"1"-3,1 1,4-3,5 2,138 8,-76-3,66 6,-116-8,106 3,-61-2,8-1,-64 1,102 2,-19-3,-90 0,62 5,-32-3,-28-1,12 0,-14 1,6 0,-13-2,7 0,-7 0,0 1,1 2,4-3,-5 3,6-2,-2 3,2-4,-1 3,2 1,-1-1,0 2,0-1,-1 5,1-3,1 12,-1-6,3 21,-2-11,2 29,-1-17,1 27,-1-16,-2 26,0-16,0 210,0-162,1-80,0 30,0-19,-2-14,1-14,-2 23,2-11,0-10,-1-6,0 22,0-21,-1 18,2-18,-4 20,4-22,-3 22,2-21,-2 15,1-8,0-5,1-3,0 2,0-2,1-11,-2 4,2 6</inkml:trace>
  <inkml:trace contextRef="#ctx0" brushRef="#br0" timeOffset="1552">218 1283,'-1'-1,"-1"-1,0 1,-3-4,5 2,1-1,5 1,51-2,43 2,-86 3,113-3,-110 2,159 8,-85-4,-79-1,-3-2,66 2,-35-2,-22-8,10 4,-24 6,0-5,-4 3,-7-2,5 1,-4 1,2-1,5 0,-1 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50:10.399"/>
    </inkml:context>
    <inkml:brush xml:id="br0">
      <inkml:brushProperty name="width" value="0.05" units="cm"/>
      <inkml:brushProperty name="height" value="0.05" units="cm"/>
      <inkml:brushProperty name="color" value="#ED1C24"/>
    </inkml:brush>
  </inkml:definitions>
  <inkml:trace contextRef="#ctx0" brushRef="#br0">193 41,'-7'0,"3"0,-22-3,11 2,-14 2,-2 6,15-3,3 1,7-3,-10 8,14-8,-8 10,8-9,-6 18,3-10,4 8,0-15,1 23,0-12,2 1,-2-12,7 21,-4-12,7-3,-9-8,14 15,-15-17,24 17,-12-9,7 1,-18-8,31 17,-16-9,6-5,-22-4,39 6,-21-3,2-8,-1 4,-5-9,0 5,-3-5,2 2,-8-4,3 2,-11-2,5 2,-7-4,4 2,-2-6,1 4,-2-3,0 3,-6-2,3 2,-3 3,2-2,-1 6,1-3,-3 7,2-3,9 7,-5-3,-8-5,11 6,-11-4,5 2,-3 4,11 1,0-2</inkml:trace>
  <inkml:trace contextRef="#ctx0" brushRef="#br0" timeOffset="815">486 0,'0'1,"0"5,7 49,-4-30,-4-26,2 12,0 27,0-15,-3 2,2-15,-4 30,2 34,2-61,2 19,2-8,-4-21,6 3,-4-1,-2-15,1 10,0-14,0 8,2-9,-3 13,0 2</inkml:trace>
  <inkml:trace contextRef="#ctx0" brushRef="#br0" timeOffset="1623">442 50,'-3'-1,"2"1,1-2,3 0,2 0,51-10,-12 5,-22 3,-7 4,2-2,19 17,-20 2,-14-15,5 19,-3-10,-5 3,2-11,-10 21,9-21,-15 20,-8 0,22-22,-30 14,17-7,-4-6,17-2,-26 1,15-1,8-2,-4 0,10 4,-4-2,7 0,-4 0,7 0,-3 0,9 1,-4-1,10 2,-6-1,10 5,-8-3,17 7,-9-3,3 5,-3-3,2 6,-3-4,-7-2,8 2,-18-8,8 4,-15-5,1-2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51:18.954"/>
    </inkml:context>
    <inkml:brush xml:id="br0">
      <inkml:brushProperty name="width" value="0.05" units="cm"/>
      <inkml:brushProperty name="height" value="0.05" units="cm"/>
      <inkml:brushProperty name="color" value="#ED1C24"/>
    </inkml:brush>
  </inkml:definitions>
  <inkml:trace contextRef="#ctx0" brushRef="#br0">10 119,'-4'0,"-2"0,9 2,3 3,69 61,-37-39,-19-13,72 40,38-6,-80-33,-24-7,-7-6,1 3,3-7,-21 2,35-8,-19 5,5-17,-3 10,0-12,-1 6,4-11,-3 7,6-10,-5 6,5-13,-4 9,0-1,-2 3,-11 11,5-4,-6 8,3-4,-10 18,4-9,-5 9,2-4,-9 2,2 2,4-2,10 0,-4-3,0 2,2 10,9 22,1 1,-13-26,19 31,-10-16,12 4,-20-21,38 35,-34-32,49 20,11-11,-63-16,119 11,-72-10,-47-2,36 5,-20-2,-7-6,-12 3,38 0,-20 0,8-12,-27 12,47-15,-26 7,-15-7,7 4,-8-3,3 2,-1 6,0-2,-3-4,1 3,-4 3,2-1,-2 1,0 1,0 0,0 1,0 3,0-1,-2 2,0-1,7-8,-5 1,-1 6,0-3,2 5,-1-3,-1 3,0-1,8-3,-8 2,0 0,-2 1,1 4,0-2,-1-2,3 8,-2 6,0-11,5 8,-3-4,1 6,-2-10,8 19,-4-11,7 7,-10-14,22 32,-12-17,14 9,-24-24,41 37,-22-20,17 0,-36-18,64 24,-34-13,15-14,-46 1,69-7,-37 3,1-5,-3 3,6 0,-6 0,5-1,-4 1,-3 0,0 0,3-6,-3 4,-1-7,-2 5,0-5,-2 3,17-3,8-7,-40 18,18-7,-5 5,2-2,-24 6,12-3,-12 5,5-3,-7 8,3-4,-2 3,1-1,1-6,0 3,-1 3,1-2,0-5,-1 7,-3 2,2-3,2 8,0 5,-1-13,7 17,-3-10,2 9,-5-16,14 26,-8-13,4-2,-10-13,24 25,-13-13,12-4,-6 2,14-5,-9 2,19-9,36-7,-73 8,35-3,14-19,-10 10,-8-10,2 7,-6-5,0 3,-1 3,-1 0,-7 2,1 0,0 6,-2-2,-12 8,5-3,-10 3,4-1,13 2,-16 5,-4-3,1 1,0-1,3 1,-5-18,-1 20,0-3,-3-2,2-2,1 7,0 2,0-2,0-2,0-3,0 1,0 3,0-2,-3 3,-2 3,2-5,0 4,0-2,0 3,1-2,-1 5,0-3,-1 9,0-5,2 9,-1-6,2 5,-1-2,2 4,0-3,6 23,1-2,-6-33,11 26,-10-26,14 26,-7-14,9 5,-15-18,26 33,-13-17,8 7,-20-24,40 45,-40-46,37 45,-19-24,-10-2,-10-21,19 26,-20-27,8 10,-9-11,3 5,-2-2,0 2,7 5,-8-10,2 7,0-3,2-3,-1 2,-5-3,3 1,-7-2,6-2,0-2,-3 5,-1 0,-2 0,0 0,4 0,-1 0,3 0,-9 0,5 0,-7 3,11-3,-19 5,11-3,-6 1,4-1,-6 6,4-3,-5 3,3-2,-4 3,4-2,-3 6,2-3,2 2,0-1,-1 4,2-4,-4 3,2-2,1 1,0-1,1 6,0-4,-3 7,3-5,-2 3,2-1,-1-3,1 0,0 3,1-4,2-1,-1 1,10-15,-4 6,-12 23,9-18,6-9,1 5,-1-2,-1-10,2 3,-6-4,1-3,2 5,-3-5,6 9,-10-16,5 8,-25-22,4 11,15 10,-11-3,6 3,-12 0,7 0,-22 2,13 0,-16-4,8 2,-11 0,11 1,-8-2,3 1,22 12,-9-5,6 6,0-3,4 0,-1 0,4 10,-1-5,2 11,0-7,10 2,-5-2,-1 24,4-20,6-11,1-2,-1 2,4 4,1-6,-2 0,-2 5,1-7,0-3,0 4,-3-1,3-3,0 2,-6-7,-5-5,6 8,-11-16,6 9,-4-7,2 4,0 4,-23-22,30 30,-14-14,-10 7,6-2,-4 51,4-26,1-2,1 1,-10 0,6 0,-2 5,2-3,0-1,2 0,21-12,-11 6,-39 18,15-6,19-8,7 10,4-6,4-8,-5-5,6 1,-4 0,2 0,5 1,-2-2,-1 0,2-3,0 2,0-3,0 2,0 7,3-5,-3-3,0 1,0 0,-6-7,-1-1,4 6,-4-9,3 5,-5-4,4 3,-9-2,4 1,-9 0,6 0,-13-1,-21-6,40 14,-18-6,-21 6,13-3,-26 4,16-1,-35 9,24-5,3 10,-1-4,21 6,-8-3,21 6,-8-5,34-7,-16 2,-42 50,29-33,11-12,14-4,-5-4,5 6,-3-3,-8-4,6-1,1-10,0 4,0 3,-4 2,4-5,0 4,-3-1,1 1,-1 2,1-1,9-5,-7-5,0 5,-3 0,2 0,-7 0,4 0,-4-3,2 2,-7-5,4 2,-9-2,6 2,-14-7,7 3,-10 3,8 0,10 10,-6-5,-89-13,2 11,56 3,-17 10,12-5,48 3,-19-2,-161 64,148-43,29-18,-6 2,3-1,9 1,0-6,0 5,0-2,8-13,-6 7,0-3,0 2,1 8,-3-2,2-8,0 2,0 2,0-3,0 2,0-3,0 0,0 2,0 3,0-1,0-10,2 1,-1 8,3-9,-4 9,4-11,-2 6,2-4,-4 10,4-18,-2 10,-1-2,-1 10,1-23,0 12,-2-1,1 12,-4-23,2 12,-3-4,5 16,-13-30,7 16,-6-2,3 2,-4-2,3 1,-7 2,6 1,-9-4,5 2,-2 3,2-1,0 2,1-1,3 6,1-2,5 3,-11-7,11 6,3 2,0 6,0-3,4-3,-2 2,4 2,-1-1,7 0,-1 0,-9 0,9 0,6-5,-14 5,12-5,-7 3,0-1,-5 3,10-10,-6 5,0 0,-1 0,0-5,0 3,-2-9,0 6,0-12,0 6,0-11,2-21,-3 43,1-20,-2-3,2 2,-4 2,2 2,0-4,0 4,-5-3,2 1,0 7,1 0,0 2,0-1,1 14,0-6,9 9,-5-5,-3 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3"/>
    </inkml:context>
    <inkml:brush xml:id="br0">
      <inkml:brushProperty name="width" value="0.05" units="cm"/>
      <inkml:brushProperty name="height" value="0.05" units="cm"/>
      <inkml:brushProperty name="color" value="#33CCFF"/>
    </inkml:brush>
  </inkml:definitions>
  <inkml:trace contextRef="#ctx0" brushRef="#br0">4532 9434 16383 0 0,'7'0'0'0'0,"9"0"0"0"0,-9 0 0 0 0,18 0 0 0 0,-10 0 0 0 0,1 0 0 0 0,9 0 0 0 0,0 0 0 0 0,0 0 0 0 0,0 0 0 0 0,1 0 0 0 0,-1 0 0 0 0,12 0 0 0 0,-1 0 0 0 0,-10 0 0 0 0,23 0 0 0 0,-24 0 0 0 0,12 0 0 0 0,13 0 0 0 0,-25 0 0 0 0,12 0 0 0 0,-1 0 0 0 0,1 0 0 0 0,-12 0 0 0 0,12 0 0 0 0,-1 0 0 0 0,1 0 0 0 0,0-10 0 0 0,0 10 0 0 0,-12-8 0 0 0,11 8 0 0 0,-10 0 0 0 0,-1-9 0 0 0,-10 9 0 0 0,10 0 0 0 0,-9 0 0 0 0,-1 0 0 0 0,1 0 0 0 0,-10-7 0 0 0,1 7 0 0 0,0 0 0 0 0,0 0 0 0 0,0 0 0 0 0,0 0 0 0 0,0 0 0 0 0,-7 0-16383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39.663"/>
    </inkml:context>
    <inkml:brush xml:id="br0">
      <inkml:brushProperty name="width" value="0.035" units="cm"/>
      <inkml:brushProperty name="height" value="0.035" units="cm"/>
      <inkml:brushProperty name="color" value="#008500"/>
    </inkml:brush>
  </inkml:definitions>
  <inkml:trace contextRef="#ctx0" brushRef="#br0">10 175,'-2'-1,"-1"-2,1 0,0 1,3 7,17 32,6 14,-13-29,-5-14,-5-4,9 9,-8-11,-1-2,-1-3,2-8,1-6,-3 17,4-19,-1 9,-1-8,-2 17,3-23,-1 13,0 9,0-4,-3 8,1-4,1 3,-1-2,6 11,3 14,-4-11,1 6,-1-5,8 7,-4-4,0-5,4 3,-11-12,6 6,-5-13,1 6,-4-8,4 5,-5-20,2 11,0-17,0 11,-1 11,0-3,-3-25,0 14,-3-12,6 31</inkml:trace>
  <inkml:trace contextRef="#ctx0" brushRef="#br0" timeOffset="847">225 10,'-3'-3,"2"0,1 0,0 2,1 9,11 40,3 28,-6-39,3 38,-6-50,-6-24,0 6,0-2,0-14,1-11,-1 19,1-9,0-6,0 4,10-5,-6 4,6 3,-3 0,2 8,-1-5,1 13,-1-7,2 16,-3-7,1 10,-2-5,-8 7,4-3,-4-1,-1 0,2-12,-1 5,10-16,-6 9,-3-2</inkml:trace>
  <inkml:trace contextRef="#ctx0" brushRef="#br0" timeOffset="1352">478 150,'-3'-1,"-1"1,-2 4,1 3,1 1,3 35,0-22,7 13,-3-8,9-22,-4 10,9-16,-7 8,7-17,-4 8,-4-17,2 9,-9-16,4 11,-13 0,6 1,-18 3,11 0,-16 10,9-4,4 9,-2-5,17 5,-4-3</inkml:trace>
  <inkml:trace contextRef="#ctx0" brushRef="#br0" timeOffset="1989">694 131,'-2'-3,"-2"0,-2 0,-1 1,-19 2,-10 8,17 0,9-3,13 0,-3-5,12 11,-6-5,17 5,-23-11,33 18,-17-10,1-3,-2 1,-8 0,2-1,-11 1,7-1,-18 7,8-4,-13 5,8-3,-8-3,5 1,-6-8,5 4,11-10,2 3,1 1,0 2</inkml:trace>
  <inkml:trace contextRef="#ctx0" brushRef="#br0" timeOffset="2568">768 195,'-3'0,"7"0,1 0,26-7,3-7,-18 8,-19-5,3 11,-1-18,-12 0,13 18,-7-8,-8 7,6-3,-5 8,3-4,3 8,-2-5,0 14,1-8,12 10,-6-6,9 11,11 8,-15-28,7 14,9-12,-5 5,6-15,-4 6,2-10,-2 6,-14-2,-1 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4"/>
    </inkml:context>
    <inkml:brush xml:id="br0">
      <inkml:brushProperty name="width" value="0.05" units="cm"/>
      <inkml:brushProperty name="height" value="0.05" units="cm"/>
      <inkml:brushProperty name="color" value="#33CCFF"/>
    </inkml:brush>
  </inkml:definitions>
  <inkml:trace contextRef="#ctx0" brushRef="#br0">6603 9396 16383 0 0,'16'0'0'0'0,"-9"0"0"0"0,18 0 0 0 0,-10 0 0 0 0,1 0 0 0 0,-1 0 0 0 0,10 0 0 0 0,-10 0 0 0 0,1 0 0 0 0,9 0 0 0 0,-10-8 0 0 0,1 8 0 0 0,9 0 0 0 0,-10 0 0 0 0,1 0 0 0 0,-1-8 0 0 0,10 8 0 0 0,-9 0 0 0 0,-1-8 0 0 0,10 8 0 0 0,-10 0 0 0 0,11 0 0 0 0,-11 0 0 0 0,10-8 0 0 0,0 8 0 0 0,-9 0 0 0 0,-1 0 0 0 0,10-9 0 0 0,-9 9 0 0 0,-1 0 0 0 0,10 0 0 0 0,-9 0 0 0 0,-1 0 0 0 0,10 0 0 0 0,-9 0 0 0 0,-1 0 0 0 0,0 0 0 0 0,1 0 0 0 0,-1 0 0 0 0,0 0 0 0 0,1-8 0 0 0,-1 8 0 0 0,0 0 0 0 0,1 0 0 0 0,-1-7 0 0 0,0 7 0 0 0,1 0 0 0 0,-1 0 0 0 0,0 0 0 0 0,1 0 0 0 0,-1 0 0 0 0,0 0 0 0 0,11 0 0 0 0,-11 0 0 0 0,0 0 0 0 0,1-8 0 0 0,9 8 0 0 0,-10 0 0 0 0,1 0 0 0 0,-1 0 0 0 0,0 0 0 0 0,1 0 0 0 0,-1 0 0 0 0,-8 0 0 0 0,8 0 0 0 0,-8 0 0 0 0,0 0 0 0 0,0 0 0 0 0,0 0 0 0 0,0 0 0 0 0,0 0 0 0 0,0 0 0 0 0,-7 0-16383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5"/>
    </inkml:context>
    <inkml:brush xml:id="br0">
      <inkml:brushProperty name="width" value="0.05" units="cm"/>
      <inkml:brushProperty name="height" value="0.05" units="cm"/>
      <inkml:brushProperty name="color" value="#33CCFF"/>
    </inkml:brush>
  </inkml:definitions>
  <inkml:trace contextRef="#ctx0" brushRef="#br0">8639 9412 16383 0 0,'7'0'0'0'0,"9"0"0"0"0,-1 0 0 0 0,10 0 0 0 0,-10 0 0 0 0,11 0 0 0 0,-1-8 0 0 0,0 8 0 0 0,0-9 0 0 0,1 1 0 0 0,-1 8 0 0 0,0-9 0 0 0,0 9 0 0 0,12-9 0 0 0,-12 9 0 0 0,0 0 0 0 0,12 0 0 0 0,0 0 0 0 0,-12 0 0 0 0,12 0 0 0 0,-1 0 0 0 0,1 0 0 0 0,-12 0 0 0 0,0 0 0 0 0,1 0 0 0 0,-1 0 0 0 0,-10 0 0 0 0,1 0 0 0 0,-1 0 0 0 0,0 0 0 0 0,-8 0 0 0 0,0 0 0 0 0,0 0 0 0 0,8 0 0 0 0,-8 0 0 0 0,0 0 0 0 0,9 0 0 0 0,-9 0 0 0 0,0 0 0 0 0,-1 0 0 0 0,1 0 0 0 0,0 0 0 0 0,9 0 0 0 0,-1 0 0 0 0,-8 0 0 0 0,8 0 0 0 0,-8 0 0 0 0,9 0 0 0 0,-9 0 0 0 0,8 0 0 0 0,-8 0 0 0 0,8 0 0 0 0,1 0 0 0 0,-10 0 0 0 0,1 0 0 0 0,9 0 0 0 0,-9 0 0 0 0,0 0 0 0 0,8 0 0 0 0,-8 0 0 0 0,0 0 0 0 0,8 0 0 0 0,-8 0 0 0 0,0 0 0 0 0,0 0 0 0 0,0 0 0 0 0,0 0 0 0 0,0 0 0 0 0,0 0 0 0 0,0 0 0 0 0,0 0 0 0 0,0 0 0 0 0,-1 0 0 0 0,1 0 0 0 0,0 0 0 0 0,0 0 0 0 0,0 0 0 0 0,-7 0-16383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6"/>
    </inkml:context>
    <inkml:brush xml:id="br0">
      <inkml:brushProperty name="width" value="0.05" units="cm"/>
      <inkml:brushProperty name="height" value="0.05" units="cm"/>
      <inkml:brushProperty name="color" value="#33CCFF"/>
    </inkml:brush>
  </inkml:definitions>
  <inkml:trace contextRef="#ctx0" brushRef="#br0">10698 9416 16383 0 0,'7'0'0'0'0,"8"0"0"0"0,10 0 0 0 0,-9 0 0 0 0,9 0 0 0 0,0 0 0 0 0,0 0 0 0 0,1 0 0 0 0,10 0 0 0 0,-10 0 0 0 0,-1 0 0 0 0,0 0 0 0 0,0 0 0 0 0,0 0 0 0 0,1 0 0 0 0,-1 0 0 0 0,0 0 0 0 0,12 0 0 0 0,-12 0 0 0 0,0 0 0 0 0,0 0 0 0 0,1 0 0 0 0,-1 0 0 0 0,0 0 0 0 0,0 0 0 0 0,1 0 0 0 0,-1 0 0 0 0,-10 0 0 0 0,10 0 0 0 0,-9 0 0 0 0,-1 0 0 0 0,-8 0 0 0 0,0 0 0 0 0,0 0 0 0 0,8 0 0 0 0,-8 0 0 0 0,8 0 0 0 0,-8 0 0 0 0,9 0 0 0 0,-9 0 0 0 0,8 0 0 0 0,-8 0 0 0 0,8 0 0 0 0,-8 0 0 0 0,9 0 0 0 0,-9 0 0 0 0,8 0 0 0 0,0 0 0 0 0,-8 0 0 0 0,9 0 0 0 0,-10 0 0 0 0,10 0 0 0 0,-9 0 0 0 0,8 0 0 0 0,-8 0 0 0 0,8 0 0 0 0,1 0 0 0 0,-9 0 0 0 0,8 0 0 0 0,-8 0 0 0 0,0 0 0 0 0,8 0 0 0 0,-8 0 0 0 0,0 0 0 0 0,0 0 0 0 0,0 0 0 0 0,0 0 0 0 0,0 0 0 0 0,0 0 0 0 0,0 0 0 0 0,-7 0-16383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7"/>
    </inkml:context>
    <inkml:brush xml:id="br0">
      <inkml:brushProperty name="width" value="0.05" units="cm"/>
      <inkml:brushProperty name="height" value="0.05" units="cm"/>
      <inkml:brushProperty name="color" value="#33CCFF"/>
    </inkml:brush>
  </inkml:definitions>
  <inkml:trace contextRef="#ctx0" brushRef="#br0">4516 10681 16383 0 0,'7'0'0'0'0,"0"0"0"0"0,8 0 0 0 0,0 0 0 0 0,-8 0 0 0 0,9 0 0 0 0,-9 0 0 0 0,8 0 0 0 0,-8 0 0 0 0,0 0 0 0 0,0 0 0 0 0,8 0 0 0 0,-8 0 0 0 0,8 0 0 0 0,-8 0 0 0 0,9 0 0 0 0,-9 0 0 0 0,0 0 0 0 0,8 0 0 0 0,-8 0 0 0 0,8 0 0 0 0,-8 0 0 0 0,8 0 0 0 0,1 0 0 0 0,-9 0 0 0 0,8 0 0 0 0,0 0 0 0 0,1 0 0 0 0,-9 0 0 0 0,8 0 0 0 0,0 0 0 0 0,-8 0 0 0 0,9 0 0 0 0,-9 0 0 0 0,8 0 0 0 0,-8 0 0 0 0,8 0 0 0 0,-8 0 0 0 0,0 0 0 0 0,8 0 0 0 0,1 0 0 0 0,-9 0 0 0 0,8 0 0 0 0,0 0 0 0 0,-8 0 0 0 0,9-8 0 0 0,-9 8 0 0 0,18 0 0 0 0,-18 0 0 0 0,8 0 0 0 0,0-7 0 0 0,-8 7 0 0 0,9 0 0 0 0,-9 0 0 0 0,8 0 0 0 0,-8 0 0 0 0,0 0 0 0 0,0 0 0 0 0,0 0 0 0 0,0 0 0 0 0,0 0 0 0 0,0 0 0 0 0,8 0 0 0 0,-8 0 0 0 0,8 0 0 0 0,-8 0 0 0 0,0 0 0 0 0,8 0 0 0 0,-8 0 0 0 0,0 0 0 0 0,0 0 0 0 0,9 0 0 0 0,-9 0 0 0 0,-1 0 0 0 0,10 0 0 0 0,-9 0 0 0 0,8 0 0 0 0,-8 0 0 0 0,8 0 0 0 0,-8 0 0 0 0,9 0 0 0 0,-1 0 0 0 0,0 0 0 0 0,-8 0 0 0 0,9 0 0 0 0,-1 0 0 0 0,10 0 0 0 0,-9 0 0 0 0,-1 0 0 0 0,0 0 0 0 0,1 0 0 0 0,-1 0 0 0 0,0 0 0 0 0,-8 0 0 0 0,9 0 0 0 0,-1 0 0 0 0,-8 0 0 0 0,8 0 0 0 0,-8 0 0 0 0,0 0 0 0 0,0 0 0 0 0,0 0 0 0 0,0 0 0 0 0,0 0 0 0 0,-7 0-16383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8"/>
    </inkml:context>
    <inkml:brush xml:id="br0">
      <inkml:brushProperty name="width" value="0.05" units="cm"/>
      <inkml:brushProperty name="height" value="0.05" units="cm"/>
      <inkml:brushProperty name="color" value="#33CCFF"/>
    </inkml:brush>
  </inkml:definitions>
  <inkml:trace contextRef="#ctx0" brushRef="#br0">6624 10635 16383 0 0,'7'0'0'0'0,"8"0"0"0"0,-8 0 0 0 0,9 0 0 0 0,-9-7 0 0 0,0 7 0 0 0,8 0 0 0 0,-8 0 0 0 0,8 0 0 0 0,1 0 0 0 0,-1 0 0 0 0,-8 0 0 0 0,8 0 0 0 0,-8-7 0 0 0,8 7 0 0 0,-8 0 0 0 0,9 0 0 0 0,-9 0 0 0 0,8 0 0 0 0,-8 0 0 0 0,0 0 0 0 0,8-8 0 0 0,-8 8 0 0 0,0 0 0 0 0,8 0 0 0 0,-8 0 0 0 0,0 0 0 0 0,0 0 0 0 0,9 0 0 0 0,-9 0 0 0 0,-1 0 0 0 0,1 0 0 0 0,9 0 0 0 0,-9 0 0 0 0,0 0 0 0 0,0-7 0 0 0,-1 7 0 0 0,1 0 0 0 0,0 0 0 0 0,9 0 0 0 0,-9-7 0 0 0,0 7 0 0 0,0 0 0 0 0,-1 0 0 0 0,1-7 0 0 0,0 7 0 0 0,0 0 0 0 0,0 0 0 0 0,0-7 0 0 0,0 7 0 0 0,0 0 0 0 0,0 0 0 0 0,0 0 0 0 0,0-7 0 0 0,0 7 0 0 0,0 0 0 0 0,8 0 0 0 0,-8 0 0 0 0,0 0 0 0 0,8 0 0 0 0,-8 0 0 0 0,0 0 0 0 0,8-8 0 0 0,-8 8 0 0 0,9 0 0 0 0,-1 0 0 0 0,-8 0 0 0 0,8 0 0 0 0,-8 0 0 0 0,9 0 0 0 0,-9 0 0 0 0,8 0 0 0 0,-8 0 0 0 0,8 0 0 0 0,1 0 0 0 0,-1 0 0 0 0,0 0 0 0 0,-8 0 0 0 0,9 0 0 0 0,-1 0 0 0 0,0 0 0 0 0,1 0 0 0 0,-1 0 0 0 0,0 0 0 0 0,-8 0 0 0 0,9 0 0 0 0,-1 0 0 0 0,-8 0 0 0 0,8 0 0 0 0,-8 0 0 0 0,0 0 0 0 0,8 0 0 0 0,-8 0 0 0 0,0 0 0 0 0,0 0 0 0 0,0 0 0 0 0,0 0 0 0 0,0 0 0 0 0,0 0 0 0 0,0 0 0 0 0,0 0 0 0 0,0 0 0 0 0,0 0 0 0 0,0 0 0 0 0,0 0 0 0 0,0 0 0 0 0,-1 0 0 0 0,-6 0-16383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89"/>
    </inkml:context>
    <inkml:brush xml:id="br0">
      <inkml:brushProperty name="width" value="0.05" units="cm"/>
      <inkml:brushProperty name="height" value="0.05" units="cm"/>
      <inkml:brushProperty name="color" value="#33CCFF"/>
    </inkml:brush>
  </inkml:definitions>
  <inkml:trace contextRef="#ctx0" brushRef="#br0">8637 10682 16383 0 0,'7'0'0'0'0,"8"0"0"0"0,-8 0 0 0 0,9 0 0 0 0,-1 0 0 0 0,0 0 0 0 0,1 0 0 0 0,-1 0 0 0 0,-8 0 0 0 0,8 0 0 0 0,-8 0 0 0 0,9 0 0 0 0,-9 0 0 0 0,8 0 0 0 0,0 0 0 0 0,-8 0 0 0 0,9 0 0 0 0,-9 0 0 0 0,-1 0 0 0 0,10 0 0 0 0,-9 0 0 0 0,8 0 0 0 0,0 0 0 0 0,1 0 0 0 0,9 0 0 0 0,-10 0 0 0 0,1 0 0 0 0,-1 0 0 0 0,0 0 0 0 0,1 0 0 0 0,-1 0 0 0 0,0 0 0 0 0,1 0 0 0 0,-1 0 0 0 0,0 0 0 0 0,1 0 0 0 0,-1 0 0 0 0,1 0 0 0 0,-1 0 0 0 0,0 0 0 0 0,10 0 0 0 0,-18 0 0 0 0,9 0 0 0 0,-1 0 0 0 0,10 0 0 0 0,-9 0 0 0 0,-1 0 0 0 0,0 0 0 0 0,1 0 0 0 0,9 0 0 0 0,-10 0 0 0 0,10 0 0 0 0,-9 0 0 0 0,9 0 0 0 0,0 0 0 0 0,0 0 0 0 0,-9 0 0 0 0,9 0 0 0 0,0 0 0 0 0,1 0 0 0 0,-1 0 0 0 0,0 0 0 0 0,0 0 0 0 0,12 0 0 0 0,-12 0 0 0 0,0 0 0 0 0,-9 0 0 0 0,9 0 0 0 0,0 0 0 0 0,0 0 0 0 0,-9 0 0 0 0,9 0 0 0 0,-10 0 0 0 0,1 0 0 0 0,9 0 0 0 0,-10 0 0 0 0,1 0 0 0 0,-10 0 0 0 0,1 0 0 0 0,9 0 0 0 0,-9 0 0 0 0,0 0 0 0 0,0 0 0 0 0,-1 0 0 0 0,-6 0-16383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0"/>
    </inkml:context>
    <inkml:brush xml:id="br0">
      <inkml:brushProperty name="width" value="0.05" units="cm"/>
      <inkml:brushProperty name="height" value="0.05" units="cm"/>
      <inkml:brushProperty name="color" value="#33CCFF"/>
    </inkml:brush>
  </inkml:definitions>
  <inkml:trace contextRef="#ctx0" brushRef="#br0">10849 10721 16383 0 0,'6'0'0'0'0,"1"0"0"0"0,0 0 0 0 0,-7-7 0 0 0,7 7 0 0 0,0 0 0 0 0,0 0 0 0 0,0-7 0 0 0,0 7 0 0 0,0 0 0 0 0,0 0 0 0 0,0 0 0 0 0,0 0 0 0 0,0 0 0 0 0,0-7 0 0 0,0 7 0 0 0,0 0 0 0 0,-1 0 0 0 0,1 0 0 0 0,0 0 0 0 0,0 0 0 0 0,9-8 0 0 0,-9 8 0 0 0,8 0 0 0 0,-8-7 0 0 0,8 7 0 0 0,-8 0 0 0 0,8 0 0 0 0,-8-7 0 0 0,9 7 0 0 0,-9 0 0 0 0,0 0 0 0 0,0 0 0 0 0,8 0 0 0 0,-8 0 0 0 0,0 0 0 0 0,0 0 0 0 0,0 0 0 0 0,0 0 0 0 0,0 0 0 0 0,8 0 0 0 0,-8 0 0 0 0,0 0 0 0 0,0 0 0 0 0,0 0 0 0 0,0 0 0 0 0,-1 0 0 0 0,1 0 0 0 0,0 0 0 0 0,0 0 0 0 0,9 0 0 0 0,-9 0 0 0 0,0 0 0 0 0,-1 0 0 0 0,1 0 0 0 0,0 0 0 0 0,0 0 0 0 0,0 0 0 0 0,0 0 0 0 0,0 0 0 0 0,0 0 0 0 0,0 0 0 0 0,8 0 0 0 0,-8 0 0 0 0,0 0 0 0 0,0 0 0 0 0,0 0 0 0 0,0 0 0 0 0,0 0 0 0 0,0 0 0 0 0,0 0 0 0 0,0 0 0 0 0,0 0 0 0 0,0 0 0 0 0,0 0 0 0 0,-1 0 0 0 0,1 0 0 0 0,0 0 0 0 0,0 0 0 0 0,0 0 0 0 0,0 0 0 0 0,0 0 0 0 0,0 0 0 0 0,0 0 0 0 0,0 0 0 0 0,0 0 0 0 0,0 0 0 0 0,0 0 0 0 0,0 0 0 0 0,8 0 0 0 0,-8 0 0 0 0,0 0 0 0 0,8 0 0 0 0,-8 0 0 0 0,0 0 0 0 0,8 0 0 0 0,-8 0 0 0 0,0 0 0 0 0,9 0 0 0 0,-9 0 0 0 0,8 0 0 0 0,-8 0 0 0 0,8 0 0 0 0,-8 0 0 0 0,9 0 0 0 0,-10 0 0 0 0,10 0 0 0 0,-9 0 0 0 0,8 0 0 0 0,-8 0 0 0 0,8 0 0 0 0,-8 0 0 0 0,0 0 0 0 0,9 0 0 0 0,-9 0 0 0 0,8 0 0 0 0,-8 0 0 0 0,0 0 0 0 0,0 0 0 0 0,0 0 0 0 0,0 0 0 0 0,8 0 0 0 0,-8 0 0 0 0,0 0 0 0 0,0 0 0 0 0,0 0 0 0 0,0 0 0 0 0,0 0 0 0 0,-1 0 0 0 0,1 0 0 0 0,0 0 0 0 0,0 0 0 0 0,0 0 0 0 0,-7 0-16383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1"/>
    </inkml:context>
    <inkml:brush xml:id="br0">
      <inkml:brushProperty name="width" value="0.05" units="cm"/>
      <inkml:brushProperty name="height" value="0.05" units="cm"/>
      <inkml:brushProperty name="color" value="#33CCFF"/>
    </inkml:brush>
  </inkml:definitions>
  <inkml:trace contextRef="#ctx0" brushRef="#br0">5183 11874 16383 0 0,'7'0'0'0'0,"0"0"0"0"0,0 0 0 0 0,0 0 0 0 0,8 0 0 0 0,-8 0 0 0 0,9 0 0 0 0,-9 0 0 0 0,0 0 0 0 0,8 0 0 0 0,-8 0 0 0 0,0 0 0 0 0,0-7 0 0 0,8 7 0 0 0,-8 0 0 0 0,0 0 0 0 0,0 0 0 0 0,0 0 0 0 0,0 0 0 0 0,0 0 0 0 0,0 0 0 0 0,0 0 0 0 0,0 0 0 0 0,-1 0 0 0 0,1 0 0 0 0,0 0 0 0 0,0 0 0 0 0,0 0 0 0 0,0 0 0 0 0,0 0 0 0 0,0 0 0 0 0,0 0 0 0 0,0 0 0 0 0,0 0 0 0 0,0 0 0 0 0,0 0 0 0 0,0 0 0 0 0,0 0 0 0 0,0 0 0 0 0,-1 0 0 0 0,10 0 0 0 0,-9 0 0 0 0,0 0 0 0 0,8 0 0 0 0,-8 0 0 0 0,0 0 0 0 0,0 0 0 0 0,0 0 0 0 0,8 0 0 0 0,-8 0 0 0 0,0 0 0 0 0,8 0 0 0 0,-8 0 0 0 0,9 0 0 0 0,-1 0 0 0 0,0 0 0 0 0,-8 0 0 0 0,9 0 0 0 0,-1 0 0 0 0,0 0 0 0 0,1 0 0 0 0,-1 0 0 0 0,0 0 0 0 0,11 0 0 0 0,-11 0 0 0 0,0 0 0 0 0,10 0 0 0 0,-9 0 0 0 0,-1 0 0 0 0,0 0 0 0 0,1 0 0 0 0,-9 0 0 0 0,8 0 0 0 0,-8 0 0 0 0,8 0 0 0 0,-8 0 0 0 0,0 0 0 0 0,0 0 0 0 0,0 0 0 0 0,0 0 0 0 0,0 0 0 0 0,0 0 0 0 0,0 0 0 0 0,0 0 0 0 0,0 0 0 0 0,0 0 0 0 0,0 0 0 0 0,0 0 0 0 0,0 0 0 0 0,-1 0 0 0 0,1 0 0 0 0,0 0 0 0 0,0 0 0 0 0,-7 7 0 0 0,7-7 0 0 0,0 0 0 0 0,0 0 0 0 0,0 0 0 0 0,0 0 0 0 0,0 0 0 0 0,0 7 0 0 0,0-7 0 0 0,0 0 0 0 0,0 0 0 0 0,0 0 0 0 0,0 0 0 0 0,-1 0 0 0 0,1 0 0 0 0,0 0 0 0 0,-7 7 0 0 0,7-7 0 0 0,0 0 0 0 0,0 0 0 0 0,0 0 0 0 0,0 0 0 0 0,-7 7 0 0 0,7-7 0 0 0,0 0 0 0 0,0 0 0 0 0,0 0 0 0 0,-7 7 0 0 0,7-7 0 0 0,-7 0-16383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2"/>
    </inkml:context>
    <inkml:brush xml:id="br0">
      <inkml:brushProperty name="width" value="0.05" units="cm"/>
      <inkml:brushProperty name="height" value="0.05" units="cm"/>
      <inkml:brushProperty name="color" value="#33CCFF"/>
    </inkml:brush>
  </inkml:definitions>
  <inkml:trace contextRef="#ctx0" brushRef="#br0">7903 11928 16383 0 0,'7'0'0'0'0,"0"0"0"0"0,0 0 0 0 0,0 0 0 0 0,0 0 0 0 0,0 0 0 0 0,0 0 0 0 0,0 0 0 0 0,0 0 0 0 0,0 0 0 0 0,-1 0 0 0 0,10 0 0 0 0,-9 0 0 0 0,8 0 0 0 0,0 0 0 0 0,-8 0 0 0 0,9 0 0 0 0,-1 0 0 0 0,0 0 0 0 0,1 0 0 0 0,-9 0 0 0 0,8 0 0 0 0,-8 0 0 0 0,0 0 0 0 0,8 0 0 0 0,-8 0 0 0 0,0 0 0 0 0,0 0 0 0 0,0 0 0 0 0,0 0 0 0 0,0 0 0 0 0,0 0 0 0 0,0 0 0 0 0,8 0 0 0 0,-8 0 0 0 0,0 0 0 0 0,0 0 0 0 0,8 0 0 0 0,-8 0 0 0 0,0 0 0 0 0,0 0 0 0 0,7 0 0 0 0,-7 0 0 0 0,0 0 0 0 0,0 0 0 0 0,0 0 0 0 0,0 0 0 0 0,0 0 0 0 0,0 0 0 0 0,-1-7 0 0 0,10 7 0 0 0,-9 0 0 0 0,0 0 0 0 0,0 0 0 0 0,0-7 0 0 0,8 7 0 0 0,-8 0 0 0 0,0-8 0 0 0,8 8 0 0 0,0 0 0 0 0,-8-7 0 0 0,9 7 0 0 0,-1 0 0 0 0,0-7 0 0 0,1 7 0 0 0,-1 0 0 0 0,0-8 0 0 0,1 8 0 0 0,-1 0 0 0 0,10-9 0 0 0,-9 9 0 0 0,-1 0 0 0 0,0 0 0 0 0,1-7 0 0 0,-1 7 0 0 0,0-8 0 0 0,1 8 0 0 0,-1 0 0 0 0,0 0 0 0 0,1-8 0 0 0,-1 8 0 0 0,1 0 0 0 0,-10-7 0 0 0,10 7 0 0 0,-1 0 0 0 0,-8 0 0 0 0,0 0 0 0 0,0 0 0 0 0,0 0 0 0 0,0 0 0 0 0,0-7 0 0 0,0 7 0 0 0,0 0 0 0 0,0 0 0 0 0,0 0 0 0 0,-1 0 0 0 0,1 0 0 0 0,0 0 0 0 0,0 0 0 0 0,0 0 0 0 0,0 0 0 0 0,0 0 0 0 0,0 0 0 0 0,0 0 0 0 0,0 0 0 0 0,0 0 0 0 0,0 0 0 0 0,-7 0-16383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3"/>
    </inkml:context>
    <inkml:brush xml:id="br0">
      <inkml:brushProperty name="width" value="0.05" units="cm"/>
      <inkml:brushProperty name="height" value="0.05" units="cm"/>
      <inkml:brushProperty name="color" value="#33CCFF"/>
    </inkml:brush>
  </inkml:definitions>
  <inkml:trace contextRef="#ctx0" brushRef="#br0">10687 11939 16383 0 0,'15'0'0'0'0,"1"0"0"0"0,-9 0 0 0 0,8 0 0 0 0,0 0 0 0 0,1 0 0 0 0,9 0 0 0 0,-10 0 0 0 0,11 0 0 0 0,-11 0 0 0 0,10 0 0 0 0,0 0 0 0 0,-9 0 0 0 0,9 0 0 0 0,-10 0 0 0 0,1 0 0 0 0,-1 0 0 0 0,0 0 0 0 0,1 0 0 0 0,-9 0 0 0 0,0 0 0 0 0,-1 0 0 0 0,10 0 0 0 0,-9 0 0 0 0,0 0 0 0 0,0 0 0 0 0,0 0 0 0 0,-1 0 0 0 0,1 0 0 0 0,0 0 0 0 0,0 0 0 0 0,0 0 0 0 0,0 0 0 0 0,0 0 0 0 0,0 0 0 0 0,0 0 0 0 0,0 0 0 0 0,0 0 0 0 0,8 0 0 0 0,-8 0 0 0 0,8 0 0 0 0,-8 0 0 0 0,9 0 0 0 0,-9 0 0 0 0,8 0 0 0 0,-8 0 0 0 0,8 0 0 0 0,-8-7 0 0 0,9 7 0 0 0,-9 0 0 0 0,-1 0 0 0 0,1 0 0 0 0,0-7 0 0 0,9 7 0 0 0,-9 0 0 0 0,8-8 0 0 0,-8 8 0 0 0,0 0 0 0 0,8 0 0 0 0,-8 0 0 0 0,8-8 0 0 0,-8 8 0 0 0,9 0 0 0 0,-9 0 0 0 0,8 0 0 0 0,0 0 0 0 0,-8 0 0 0 0,9-7 0 0 0,-1 7 0 0 0,0 0 0 0 0,-8 0 0 0 0,9 0 0 0 0,-1 0 0 0 0,-8 0 0 0 0,8 0 0 0 0,1 0 0 0 0,-1-8 0 0 0,0 8 0 0 0,1 0 0 0 0,-1 0 0 0 0,0-8 0 0 0,1 8 0 0 0,-1 0 0 0 0,-8 0 0 0 0,8-8 0 0 0,1 8 0 0 0,-9 0 0 0 0,0 0 0 0 0,-1 0 0 0 0,1 0 0 0 0,0 0 0 0 0,0 0 0 0 0,0 0 0 0 0,0 0 0 0 0,0 0 0 0 0,-7 0-16383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44.367"/>
    </inkml:context>
    <inkml:brush xml:id="br0">
      <inkml:brushProperty name="width" value="0.035" units="cm"/>
      <inkml:brushProperty name="height" value="0.035" units="cm"/>
      <inkml:brushProperty name="color" value="#008500"/>
    </inkml:brush>
  </inkml:definitions>
  <inkml:trace contextRef="#ctx0" brushRef="#br0">2 10,'-2'-3,"2"2,0-2,0 0,0 11,3 73,5 154,-3-202,-3-17,2-27,0 13,0-7,0 3,-4 2</inkml:trace>
  <inkml:trace contextRef="#ctx0" brushRef="#br0" timeOffset="682">252 128,'-2'-1,"-1"1,-2-3,0 0,-2 2,-19-1,4 4,5 9,8-7,3 14,-1-8,3 10,4-20,-2 34,1-19,9-1,-3 1,8-12,-5 6,7-15,-4 7,1-17,-2 8,-1-16,-1 10,-6-8,3 5,-4 4,1 0,-2 7,1 2,-1 2,0 0,-3 7,3 7,0-9,3 17,-2-13,6 20,-5-17,2 19,-3-19,2 8,1-11,-1 5,-3-12</inkml:trace>
  <inkml:trace contextRef="#ctx0" brushRef="#br0" timeOffset="1195">332 131,'-2'0,"-1"0,-1 0,3 0,0 4,1 4,4 56,1-32,-4-27,2-17,-2-11,-1 21,4-33,-2 17,4 2,-3-2,4 10,-1-3,-1 10,1-4,3 15,-1-8,-1 19,15 13,-14-19,-6 6,5-2,-11-5,6 1,-9-6,5 2,8-14,-3 7,-3-4</inkml:trace>
  <inkml:trace contextRef="#ctx0" brushRef="#br0" timeOffset="1847">535 133,'-4'-1,"0"-2,-1 1,0-1,-3 0,-29-4,11 17,25-10,-12 21,7-11,17 7,-10-4,15-1,5-1,-20-10,10 5,1-19,-2 10,0-13,-1 7,-7-10,4 6,-6 0,2 2,-2 6,2-1,-7 6,3-4,1 9,-1-4,2 15,0-8,4 20,-2-13,1 21,0-9,-3-26,1 12,-4 44,0-21,1-19,-8-11,5 5,0-11,2 3,-22 4,12-3,-2-13,8 9,1-15,1 8,5 7</inkml:trace>
  <inkml:trace contextRef="#ctx0" brushRef="#br0" timeOffset="2485">590 89,'-5'0,"3"-1,0 1,0 0,2 3,1 4,17 41,12 16,-11-26,-9-21,-8-19,9 1,-4-11,-4 8,4-23,-4 14,-2-9,-1 4,0-14,0 25,-1-1,1 1,1 7,0-1,4 11,-3-6,0 17,-1-16,0 27,0-16,3 8,-1-5,4-8,-6-8,-1-3</inkml:trace>
  <inkml:trace contextRef="#ctx0" brushRef="#br0" timeOffset="3131">888 106,'-3'0,"-1"-1,0-1,-4 2,-19 5,-6 10,18 2,13-14,-3 19,4-16,3 20,-2-18,2 8,9-7,-5 3,11-21,-6 11,2-20,-2 9,-2-15,1 8,-7-5,3 4,-6 18,2-9,2-10,-3 12,-1-1,1 2,1 12,-1-6,3 15,-1-8,-2 16,1-18,3 30,-2-16,8 2,-10-18,7 6,-8-10</inkml:trace>
  <inkml:trace contextRef="#ctx0" brushRef="#br0" timeOffset="3785">1079 77,'-2'0,"-2"-1,-1 0,-1 1,-4-1,5 1,-41 14,12 19,31-29,1 23,1-15,11 1,-6-1,17-1,-8 1,6-14,-4 7,-3-21,0 12,-7-20,4 10,-13 10,5-3,-13-50,1 44,10 13,-1-2,1 1,1 17,0-15,6 28,-5-25,11 39,-6-23,3 17,-9-34,15 49,-8-25,-8-4,1-22,-8 43,4-22,-12-12,7 4,-3-9,4 3,-2-25,1 12,3-23,0 12,6 16</inkml:trace>
  <inkml:trace contextRef="#ctx0" brushRef="#br0" timeOffset="4373">1119 108,'-3'0,"2"3,11 3,32 2,9-6,-28-1,-23-17,4 14,-5-12,2 5,-15-1,13 9,-21-8,12 4,-4 12,12-7,-16 20,9-11,3 14,6-22,0 41,-1-21,45 32,-5-41,-21-6,-14-17,-4 11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4"/>
    </inkml:context>
    <inkml:brush xml:id="br0">
      <inkml:brushProperty name="width" value="0.05" units="cm"/>
      <inkml:brushProperty name="height" value="0.05" units="cm"/>
      <inkml:brushProperty name="color" value="#33CCFF"/>
    </inkml:brush>
  </inkml:definitions>
  <inkml:trace contextRef="#ctx0" brushRef="#br0">3941 5753 16383 0 0,'25'0'0'0'0,"-10"0"0"0"0,1 0 0 0 0,9 0 0 0 0,0 0 0 0 0,0 0 0 0 0,12 0 0 0 0,-12 0 0 0 0,12 0 0 0 0,-12 0 0 0 0,12 0 0 0 0,-1 0 0 0 0,-10 0 0 0 0,10 0 0 0 0,-10 8 0 0 0,10-8 0 0 0,14 10 0 0 0,-13-10 0 0 0,12 10 0 0 0,1-10 0 0 0,-1 0 0 0 0,1 10 0 0 0,0-10 0 0 0,-1 0 0 0 0,1 0 0 0 0,-1 10 0 0 0,-12-10 0 0 0,13 0 0 0 0,-1 10 0 0 0,-12-10 0 0 0,0 0 0 0 0,12 9 0 0 0,-12-9 0 0 0,13 0 0 0 0,-1 10 0 0 0,1-10 0 0 0,14 0 0 0 0,-15 0 0 0 0,15 0 0 0 0,-14 0 0 0 0,0 0 0 0 0,-1 10 0 0 0,1-10 0 0 0,-1 0 0 0 0,-12 0 0 0 0,0 0 0 0 0,12 0 0 0 0,-12 0 0 0 0,0 0 0 0 0,-1 0 0 0 0,14 10 0 0 0,-13-10 0 0 0,43 0 0 0 0,-31 0 0 0 0,-12 0 0 0 0,13 0 0 0 0,14 0 0 0 0,-15 0 0 0 0,15 0 0 0 0,-14 0 0 0 0,-1 0 0 0 0,-12 0 0 0 0,13 0 0 0 0,-14-9 0 0 0,1 0 0 0 0,0 9 0 0 0,-12-9 0 0 0,12 9 0 0 0,-1-9 0 0 0,1 0 0 0 0,13 9 0 0 0,-14-10 0 0 0,14 0 0 0 0,0 10 0 0 0,-14-9 0 0 0,1 9 0 0 0,13-10 0 0 0,-25 10 0 0 0,11 0 0 0 0,-10-8 0 0 0,-1 8 0 0 0,0 0 0 0 0,-10 0 0 0 0,1 0 0 0 0,-9 0 0 0 0,0 0 0 0 0,0 0 0 0 0,0 0 0 0 0,0 0 0 0 0,-7 0-16383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6T22:31:20.095"/>
    </inkml:context>
    <inkml:brush xml:id="br0">
      <inkml:brushProperty name="width" value="0.05" units="cm"/>
      <inkml:brushProperty name="height" value="0.05" units="cm"/>
      <inkml:brushProperty name="color" value="#33CCFF"/>
    </inkml:brush>
  </inkml:definitions>
  <inkml:trace contextRef="#ctx0" brushRef="#br0">20454 4583 16383 0 0,'7'0'0'0'0,"18"0"0"0"0,-9 0 0 0 0,20 0 0 0 0,1 0 0 0 0,0 0 0 0 0,-1 0 0 0 0,1 0 0 0 0,0 0 0 0 0,-1 0 0 0 0,-10 0 0 0 0,10 0 0 0 0,-11 0 0 0 0,1 0 0 0 0,10 0 0 0 0,-10 0 0 0 0,-1 0 0 0 0,11 0 0 0 0,-10 0 0 0 0,-1 0 0 0 0,12 0 0 0 0,-12 0 0 0 0,12 0 0 0 0,12 0 0 0 0,-12 0 0 0 0,12 0 0 0 0,1 0 0 0 0,-13 0 0 0 0,12 0 0 0 0,-12 0 0 0 0,0 0 0 0 0,-1 0 0 0 0,1 0 0 0 0,-12 0 0 0 0,1 8 0 0 0,-1-8 0 0 0,11 0 0 0 0,-20 8 0 0 0,20-8 0 0 0,-10 0 0 0 0,-1 0 0 0 0,0 0 0 0 0,12 0 0 0 0,-12 0 0 0 0,12 0 0 0 0,-1 0 0 0 0,1 0 0 0 0,0 0 0 0 0,-1 0 0 0 0,14 0 0 0 0,-13 0 0 0 0,12 0 0 0 0,-12 0 0 0 0,13 0 0 0 0,-1 0 0 0 0,-12 0 0 0 0,0 9 0 0 0,-12-9 0 0 0,12 0 0 0 0,-12 0 0 0 0,0 8 0 0 0,0-8 0 0 0,0 0 0 0 0,1 0 0 0 0,-1 0 0 0 0,0 0 0 0 0,12 10 0 0 0,-12-10 0 0 0,12 0 0 0 0,-1 9 0 0 0,1-9 0 0 0,13 0 0 0 0,-14 9 0 0 0,1-9 0 0 0,13 0 0 0 0,-25 0 0 0 0,12 9 0 0 0,-12-9 0 0 0,0 0 0 0 0,0 8 0 0 0,0-8 0 0 0,-9 0 0 0 0,9 9 0 0 0,-10-9 0 0 0,1 0 0 0 0,-1 0 0 0 0,10 8 0 0 0,-9-8 0 0 0,-1 0 0 0 0,0 0 0 0 0,11 0 0 0 0,-11 0 0 0 0,10 0 0 0 0,0 0 0 0 0,1 0 0 0 0,-1 0 0 0 0,0 0 0 0 0,0 0 0 0 0,0 0 0 0 0,1 0 0 0 0,-1 0 0 0 0,-10 0 0 0 0,10 9 0 0 0,-9-9 0 0 0,-1 0 0 0 0,0 0 0 0 0,1 0 0 0 0,-9 0 0 0 0,8 0 0 0 0,-8 0 0 0 0,8 0 0 0 0,-8 0 0 0 0,9 0 0 0 0,-9 0 0 0 0,0 0 0 0 0,-1 0 0 0 0,10 0 0 0 0,-9 0 0 0 0,8 0 0 0 0,-8 0 0 0 0,8 0 0 0 0,-8 0 0 0 0,9 0 0 0 0,-9 0 0 0 0,8 0 0 0 0,-8 0 0 0 0,8 0 0 0 0,-8 0 0 0 0,0 0 0 0 0,0 0 0 0 0,0 0 0 0 0,0 0 0 0 0,0 0 0 0 0,-7-7 0 0 0,0 7-16383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5:03.060"/>
    </inkml:context>
    <inkml:brush xml:id="br0">
      <inkml:brushProperty name="width" value="0.05" units="cm"/>
      <inkml:brushProperty name="height" value="0.05" units="cm"/>
      <inkml:brushProperty name="color" value="#00BFFF"/>
    </inkml:brush>
  </inkml:definitions>
  <inkml:trace contextRef="#ctx0" brushRef="#br0">622 123,'1'29,"43"184,-24-113,0 15,-2-13,38 103,-18-51,2-39,-3 11,-40-119,18 55,-17-50,8 22,-17-59,9 29,-11-23,6 12,9 8,-5-4,-9-12,5 9,4 3,3 3</inkml:trace>
  <inkml:trace contextRef="#ctx0" brushRef="#br0" timeOffset="471">1 876,'116'-71,"-110"65,97-30,165-40,-142 39,113-21,-67 14,-184 64,87-31,-49 19,22-9,-53 5,26-2,-27-1,13 1,-27-1,14 1,-13-7,19 5</inkml:trace>
  <inkml:trace contextRef="#ctx0" brushRef="#br0" timeOffset="1090">87 379,'30'-17,"-25"5,86 41,32 48,123 68,-130-77,12 0,-122-65,113 65,-110-63,78 43,-42-23,-4 21,-37-44,44 52,-24-28,-23-17,-1-9,-10 3,5-2,-7-2,4 1,-2-3,1 2,9 1</inkml:trace>
  <inkml:trace contextRef="#ctx0" brushRef="#br0" timeOffset="1534">388 1186,'-4'0,"-16"0,17-3,6-6,9-12,179-245,-101 141,34-101,-99 185,48-119,-63 140,48-110,-26 59,-7 35,-21 29,35-39,-19 21,-30 38,15-19,-15 18,0 15,5-15,5-12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5:46.137"/>
    </inkml:context>
    <inkml:brush xml:id="br0">
      <inkml:brushProperty name="width" value="0.05" units="cm"/>
      <inkml:brushProperty name="height" value="0.05" units="cm"/>
      <inkml:brushProperty name="color" value="#00BFFF"/>
    </inkml:brush>
  </inkml:definitions>
  <inkml:trace contextRef="#ctx0" brushRef="#br0">38 177,'0'-2,"2"-1,-8-6,3 9,3 9,0-1,60 340,-51 163,-5-479,-4-52,0 16,6-60,-3 32,-3 32</inkml:trace>
  <inkml:trace contextRef="#ctx0" brushRef="#br0" timeOffset="722">7 146,'-4'-3,"1"6,5 9,7 5,71 90,42 77,-64-98,29 34,-19-23,-21-58,6 25,-78-100,39 50,-4-25,1 12,-20-14,9 8,-4-4,3 3,-7-2,3 2,-3-27,2 15,-7-49,4 27,2-73,-1 37,8-26,-4 18,3 7,-1 1,11 45,-6-17,2 45,-2-21,10 56,-5-28,-8-4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5:47.469"/>
    </inkml:context>
    <inkml:brush xml:id="br0">
      <inkml:brushProperty name="width" value="0.05" units="cm"/>
      <inkml:brushProperty name="height" value="0.05" units="cm"/>
      <inkml:brushProperty name="color" value="#00BFFF"/>
    </inkml:brush>
  </inkml:definitions>
  <inkml:trace contextRef="#ctx0" brushRef="#br0">119 80,'-6'-9,"-1"6,1-2,1-1,-4 0,-12 9,-11 57,10 30,11-47,22-12,-11 3,27-15,-14 6,25-10,-14 3,12-16,-7 7,6-30,-5 16,-9-41,3 22,-31-45,15 25,-37-22,20 14,-36 19,20-7,-20 41,-16 5,48-4,-19 15,16-9,16-8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5:48.557"/>
    </inkml:context>
    <inkml:brush xml:id="br0">
      <inkml:brushProperty name="width" value="0.05" units="cm"/>
      <inkml:brushProperty name="height" value="0.05" units="cm"/>
      <inkml:brushProperty name="color" value="#00BFFF"/>
    </inkml:brush>
  </inkml:definitions>
  <inkml:trace contextRef="#ctx0" brushRef="#br0">258 447,'0'-3,"-3"-5,0 2,-7 1,-15-7,9 7,-74 19,47-7,24 37,16-43,-28 71,16-39,32 22,-17-53,32 75,-18-40,14-12,-7 4,-8-30,3 15,1-25,-2 13,4-46,-4 24,1-45,-1 25,4-27,-3 13,-18 20,9-7,-14 28,7-12,0 36,3 6,-3-14,8 61,-6-52,2 24,11 36,-7-25,6-1,-3-2,-11-37,6 18,-4-42,-1 18,8-7,-4 3,1-6,-6 9</inkml:trace>
  <inkml:trace contextRef="#ctx0" brushRef="#br0" timeOffset="449">553 23,'-4'-2,"-2"-4,0 0,6 3,-4-2,4 8,0 11,7 155,-4-89,11 64,10 82,-21-198,10 92,-27-192,13 95,8-29,-4 14,2-8,7-7,-10 6,5-3,-4-23,1 12,-4 15</inkml:trace>
  <inkml:trace contextRef="#ctx0" brushRef="#br0" timeOffset="1139">875 379,'0'-2,"0"-7,0 4,0-7,-3 4,-5 2,-8 3,-46 37,-5 42,36-40,35 10,2 20,-5-61,13 23,-7-13,64 18,-14-30,-31-1,7-43,-5 22,-2-41,1 20,-16-17,7 12,-17 6,8 1,-11 28,5-13,-6 37,3-18,0 48,3 38,-2-44,11 93,-8-9,-3-97,-11 170,-20-104,25-76,-52 26,27-14,-13-28,8 13,0-41,26 27,-5-30,14 32</inkml:trace>
  <inkml:trace contextRef="#ctx0" brushRef="#br0" timeOffset="1729">1225 368,'-3'-3,"-5"1,-2 2,1 0,-1 2,-1 7,2 5,-9 93,10-56,18-65,-9 32,22 15,-12-9,25-20,-28 1,42-7,-22 3,4-19,-24 16,28-33,-15 18,-21-11,2 23,-13-41,6 22,-44-8,23 5,-38 6,59 18,-75-20,39 11,28 27,11-15,-4 11,6-11</inkml:trace>
  <inkml:trace contextRef="#ctx0" brushRef="#br0" timeOffset="2231">1562 388,'-3'-6,"0"6,-10 3,7 11,6 6,20 121,-10-74,-5-60,1 27,0-31,0 14,-12-26,6 13,-12-5,6 2,-11-33,13 26,-22-56,12 30,8-29,2 46,22-69,-16 70,39-57,-21 31,7 23,-21 11,44-10,-24 5,10 25,-8-13,-28-1</inkml:trace>
  <inkml:trace contextRef="#ctx0" brushRef="#br0" timeOffset="2583">1826 323,'-6'0,"-1"0,7 23,16 197,-19-203,3-17</inkml:trace>
  <inkml:trace contextRef="#ctx0" brushRef="#br0" timeOffset="2902">1812 77,'-7'0,"7"0</inkml:trace>
  <inkml:trace contextRef="#ctx0" brushRef="#br0" timeOffset="3286">2020 52,'-8'-6,"-1"0,-3 1,3 2,2 6,27 101,-1 40,-8-22,1-36,-10-68,9 73,7-35,-2-30,-13-20,5-9,-7 3,4-2,-5 2</inkml:trace>
  <inkml:trace contextRef="#ctx0" brushRef="#br0" timeOffset="3762">1831 382,'5'-3,"6"-2,9-1,158-2,-63 2,-58 3,-49 6,-5-3,20 0,-23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5:53.726"/>
    </inkml:context>
    <inkml:brush xml:id="br0">
      <inkml:brushProperty name="width" value="0.05" units="cm"/>
      <inkml:brushProperty name="height" value="0.05" units="cm"/>
      <inkml:brushProperty name="color" value="#00BFFF"/>
    </inkml:brush>
  </inkml:definitions>
  <inkml:trace contextRef="#ctx0" brushRef="#br0">4 6,'-3'-5,"3"21,20 140,19 67,-30-155,-6-37,-3-25,0-4,-6-7,6-52,11-8,-9 56,33-38,-18 20,63 17,-29 47,-48-34,44 65,-21-33,-15 26,-9-57,5 76,-2-37,-10-29,5-10,-9 6,5-4,4-6</inkml:trace>
  <inkml:trace contextRef="#ctx0" brushRef="#br0" timeOffset="1">387 311,'-6'-8,"6"-1,8 29,58 150,-51-128,-8-21,-13-33,7 16,0-3,0 2,-5-42,-4-38,6 63,12-76,-6 41,20 10,-10-2,9 26,-18 7,22-10,-12 6,6 33,-17-20,38 48,-20-25,4 29,-22-47,30 78,-16-41,-10-1,4-2,-16-26,4-13,0 18,0-10,-3-18,-4-25,7 34,-3-16,5-48,-2 62,9-92,-5 52,29-15,-16 11,26 10,-13-5,12 40,-11-18,-13 41,5-21,-21 49,10-26,-8 42,4-23,-14 22,7-15,-7-13,4 5,-2-30,1 13,3-27,-2 12,11-40,-9 30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04.576"/>
    </inkml:context>
    <inkml:brush xml:id="br0">
      <inkml:brushProperty name="width" value="0.05" units="cm"/>
      <inkml:brushProperty name="height" value="0.05" units="cm"/>
      <inkml:brushProperty name="color" value="#00BFFF"/>
    </inkml:brush>
  </inkml:definitions>
  <inkml:trace contextRef="#ctx0" brushRef="#br0">385 49,'0'-3,"0"-3,0-2,-6-1,-5 3,-3 1,-58-7,-31 12,54 0,-10 40,14 14,24-29,25 29,-12-19,35 51,9-21,-18-34,29-11,-16 4,20-11,-13 4,-6-20,3 10,-7-19,0 9,0-14,-2 7,-24 3,-2 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05.334"/>
    </inkml:context>
    <inkml:brush xml:id="br0">
      <inkml:brushProperty name="width" value="0.05" units="cm"/>
      <inkml:brushProperty name="height" value="0.05" units="cm"/>
      <inkml:brushProperty name="color" value="#00BFFF"/>
    </inkml:brush>
  </inkml:definitions>
  <inkml:trace contextRef="#ctx0" brushRef="#br0">304 72,'-5'0,"-1"0,-4 0,4-3,-2-3,-2 1,-39-10,-3 13,27 0,-3 12,3-6,10 23,-3-12,11 18,-5-10,-3 19,2-11,18 17,-9-10,14-8,-7 2,12-21,-8 8,10-16,-6 9,25-27,-13 14,19-26,-11 14,4-25,13-154,-44 178,-12-48,4 33,7 21,-4-9,2 31,-1-15,0 14,0-8,25 125,0-45,-13-47,10 37,-3-52,-16-20,10-6,-13 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08.759"/>
    </inkml:context>
    <inkml:brush xml:id="br0">
      <inkml:brushProperty name="width" value="0.05" units="cm"/>
      <inkml:brushProperty name="height" value="0.05" units="cm"/>
      <inkml:brushProperty name="color" value="#00BFFF"/>
    </inkml:brush>
  </inkml:definitions>
  <inkml:trace contextRef="#ctx0" brushRef="#br0">0 135,'0'-25,"0"19,0 1,0-1,0 3,0 6,0 5,0 7,19 72,5 15,-13-54,-14-56,3 8,0 14,0-8,-3-9,0-17,9-25,-3 22,18-36,-10 20,26-19,-16 16,13 19,-6-9,-8 28,1-13,-6 25,3-12,-4 34,1-18,0 35,0-19,-7 26,3-13,-6-6,-4 15,-1-40,1 18,-8-14,4 6,0-17,0 7,6-15,-3 8,0-3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51.638"/>
    </inkml:context>
    <inkml:brush xml:id="br0">
      <inkml:brushProperty name="width" value="0.035" units="cm"/>
      <inkml:brushProperty name="height" value="0.035" units="cm"/>
      <inkml:brushProperty name="color" value="#008500"/>
    </inkml:brush>
  </inkml:definitions>
  <inkml:trace contextRef="#ctx0" brushRef="#br0">52 42,'-2'-1,"1"2,1 3,0 12,10 59,-4-49,-4-13,3 20,-1-32,-2 0,-2-1</inkml:trace>
  <inkml:trace contextRef="#ctx0" brushRef="#br0" timeOffset="455">0 1,'0'0</inkml:trace>
  <inkml:trace contextRef="#ctx0" brushRef="#br0" timeOffset="1073">203 63,'0'-1,"0"-3,-3 1,3 2,-3-4,-1 3,-1 1,-1 1,-12 6,16-4,6 4,12 2,7-2,1 1,-7 3,-10-4,-3-4,-4 21,-7-5,6-16,-13 8,8-5,-4-7,8 3,-10-3,3 2,5 0,4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12.030"/>
    </inkml:context>
    <inkml:brush xml:id="br0">
      <inkml:brushProperty name="width" value="0.05" units="cm"/>
      <inkml:brushProperty name="height" value="0.05" units="cm"/>
      <inkml:brushProperty name="color" value="#00BFFF"/>
    </inkml:brush>
  </inkml:definitions>
  <inkml:trace contextRef="#ctx0" brushRef="#br0">386 485,'-3'0,"0"-2,-3-4,3 3,-5 3,1-6,-1 4,-3 2,-6 0,-6 0,-104 31,67-17,-17 79,55-28,12-34,27-5,-15-1,35-8,-17 4,16-11,-10 5,27-16,-15 8,6-31,-6 16,-13-29,5 16,-26-12,11 8,-27-9,13 6,-32-37,16 21,-13-39,7 23,-6-22,4 16,5 8,-2-1,20 25,-8-10,15 48,-8-23,16 38,-15-19</inkml:trace>
  <inkml:trace contextRef="#ctx0" brushRef="#br0" timeOffset="617">506 460,'-3'0,"-9"0,3 0,1 0,5 0,-4 0,20 3,73 8,20-19,-58 4,-32-26,16 13,-37 0,18 1,-31-2,16 2,-53 4,28-2,-22 30,13-14,-1 28,2-16,22 34,-10-19,38 21,-19-13,35 11,-18-8,23-10,-13 4,19-14,-11 5,12-25,-9 12,2-41,-4 22,-4-36,-28 43</inkml:trace>
  <inkml:trace contextRef="#ctx0" brushRef="#br0" timeOffset="1019">1153 372,'-2'-2,"2"-4,-3-3,-7 4,-2 2,-4 3,6 0,-48 34,-20 68,68-35,19-9,-8-56,26 46,-15-26,25-16,-12 8,10-19,28-17,-60 21,33-22,-36 23</inkml:trace>
  <inkml:trace contextRef="#ctx0" brushRef="#br0" timeOffset="1308">1290 418,'-7'-6,"4"3,1-5,-4 2,6 9,0 5,0 9,24 127,-5-64,-8-41,0-33,-4-20,-7 14</inkml:trace>
  <inkml:trace contextRef="#ctx0" brushRef="#br0" timeOffset="1643">1216 265,'-9'-6,"6"3,1-2,2 5</inkml:trace>
  <inkml:trace contextRef="#ctx0" brushRef="#br0" timeOffset="2247">1692 440,'0'-3,"-7"-5,4 5,-3-3,-7-2,0 2,-2 3,-79 20,35 14,48-25,-26 32,28-28,-12 12,23 13,-11-9,22 4,-10-3,23 6,-13-5,28-8,-14 4,-24-34,11 16,33-7,-19 4,-2-34,-15 26,13-46,-9 26,-26-32,12 42,-19-78,10 43,-27-41,29 72,-31-95,17 52,24 45,-11-18,8 39,-2-7,11 9,-10-6</inkml:trace>
  <inkml:trace contextRef="#ctx0" brushRef="#br0" timeOffset="2884">1790 435,'-3'-3,"-10"-6,7 9,14 0,87 0,36-22,-70 11,-78 5,35-1,18-17,-25 17,-4-15,1 9,-38-5,26 13,-59-7,31 4,-17 22,38-13,-47 29,26-15,25 24,3-34,-7 60,5-31,22 12,-15-41,31 66,-16-35,21-7,-35-27,58 35,-31-18,15-32,-12 16,11-40,-6 20,-37 17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17.374"/>
    </inkml:context>
    <inkml:brush xml:id="br0">
      <inkml:brushProperty name="width" value="0.05" units="cm"/>
      <inkml:brushProperty name="height" value="0.05" units="cm"/>
      <inkml:brushProperty name="color" value="#00BFFF"/>
    </inkml:brush>
  </inkml:definitions>
  <inkml:trace contextRef="#ctx0" brushRef="#br0">268 122,'-6'0,"-4"-6,7 3,0-2,3 2,0-6,0 4,0-1,0 15,20 92,17 63,12 74,-39-190,-6-27,-3-20,1-11,-1 9,0-4,-1-7,0 12</inkml:trace>
  <inkml:trace contextRef="#ctx0" brushRef="#br0" timeOffset="324">18 289,'-6'0,"4"0,-7 0,22-3,91-11,51-6,-83 11,-38 4,31-1,-47 6,-15 0,7 0,-23 3,11-2,-2-2,4 1</inkml:trace>
  <inkml:trace contextRef="#ctx0" brushRef="#br0" timeOffset="926">473 17,'-3'-3,"-7"-5,4 2,0 6,6 9,8 84,12 57,-1-34,-1-34,-17-76,7 39,-3-21,-6-29,1 6,0 1,0 0,-5-7,3-6,1 6,5-32,-2 17,11-34,-7 20,23 0,-13 2,17 2,-33 30,57-37,-31 21,4 32,-4-16,-8 40,5-20,-9 31,2-20,-13 20,6-13,-12 0,6-2,-6-24,3 12,-8-28,5 13,5-30,-2 21</inkml:trace>
  <inkml:trace contextRef="#ctx0" brushRef="#br0" timeOffset="1475">898 379,'-7'0,"-1"0,0 0,0 0,5 0,5 0,12 0,75-3,5-11,-50 7,-42-11,0 17,7-32,-4 17,-29-16,24 31,-44-38,-12 26,51 12,-22-5,-6 35,3-18,4 40,0-22,27 29,-13-16,20 18,-9-12,34 3,-18-4,27-20,-15 7,31-37,-19 17,20-48,-12 25,-52-5,25 3,-20 11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54.273"/>
    </inkml:context>
    <inkml:brush xml:id="br0">
      <inkml:brushProperty name="width" value="0.05" units="cm"/>
      <inkml:brushProperty name="height" value="0.05" units="cm"/>
      <inkml:brushProperty name="color" value="#00BFFF"/>
    </inkml:brush>
  </inkml:definitions>
  <inkml:trace contextRef="#ctx0" brushRef="#br0">11 16,'0'-2,"3"11,-1 2,33 98,-5 39,-14-75,-9 55,4-34,-1-76,0 35,-14-8,13 11,-7-46,3 22,-2-38,1 18,-10-35,6 16,0 7</inkml:trace>
  <inkml:trace contextRef="#ctx0" brushRef="#br0" timeOffset="484">9 69,'-2'-2,"-2"-1,2-1,3 0,5-3,4-2,97-28,-24 35,-44 1,-4 24,-1-12,-15 28,6-16,-25 17,11-11,-38 8,20-6,-41-7,22 2,-29-11,17 4,-6-12,-11 5,43-9,-20 3,51-9,-25 5,6-2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6:55.758"/>
    </inkml:context>
    <inkml:brush xml:id="br0">
      <inkml:brushProperty name="width" value="0.05" units="cm"/>
      <inkml:brushProperty name="height" value="0.05" units="cm"/>
      <inkml:brushProperty name="color" value="#00BFFF"/>
    </inkml:brush>
  </inkml:definitions>
  <inkml:trace contextRef="#ctx0" brushRef="#br0">11 415,'-2'-2,"-2"-1,0 3,4 12,20 103,-11-40,-7-58,8 46,-7-43,-2-14,2-9,-3 2,2-1,-9-40,5 21,-7-25,3-12,3 39,0-18,9-4,-5 5,38-22,12 27,-40 24,37 8,-36-2,41 13,-40-10,-13-2</inkml:trace>
  <inkml:trace contextRef="#ctx0" brushRef="#br0" timeOffset="507">347 382,'-4'-2,"-1"2,-3 2,-2 3,0 5,-13 67,12-40,18 18,9 8,-15-57,8 28,23-30,-14 14,18-26,-9 12,4-25,15-9,-39 25,18-12,-17-20,8 12,-30-5,15 5,-24-5,12 2,-23 8,13-2,-15 5,9-1,26 25,-13-13,14 6</inkml:trace>
  <inkml:trace contextRef="#ctx0" brushRef="#br0" timeOffset="1516">655 33,'-2'-3,"1"1,-7 0,3 4,3 3,20 132,7 66,-13-108,-1-70,-2 24,19 33,-27-66,-1-15,9 2,-5-1,-2-15,-1 11,0-26,0 14,5-20,-5 30,12-43,-7 22,14 0,-19 22,34-26,-18 15,2 19,-15-6,26 19,-16-11,-7 17,4-9,-32 13,16-8,-25 0,13-1,-12-6,8 1,-2-4,3 1,7-4,-3 2,15-24,1 15</inkml:trace>
  <inkml:trace contextRef="#ctx0" brushRef="#br0" timeOffset="2181">991 0,'-6'0,"3"2,1 2,2 5,17 65,3 53,-10-67,-3 18,1-13,9 58,-1-12,-13-91,6 13,-7-27,3 12,-3-30,2 14,0-8,-1 4,5-13,-3 7,-5 8</inkml:trace>
  <inkml:trace contextRef="#ctx0" brushRef="#br0" timeOffset="2731">1184 470,'-4'-3,"-2"1,0 2,7 5,6-1,52 15,78-53,-106-10,-16 23,-25 3,-14-15,12 18,-22 10,13-5,-20 18,-11 15,43-18,-31 42,32-37,-15 17,23 25,-11-14,41 13,-22-10,45-7,-24 2,20-26,-13 12,7-42,-6 21,-37-1</inkml:trace>
  <inkml:trace contextRef="#ctx0" brushRef="#br0" timeOffset="3654">1595 341,'-2'-2,"-2"-1,2 3,2 3,0 9,18 102,-10-60,-3-20,1 8,-1-26,-5-16,11 24,-6-14,-2-19,1 10,-3-22,2 12,7-28,-4 15,1-21,0 13,11-17,-5 8,11 13,-8-2,3 14,-3-6,-2 23,0-10,-5 27,2-13,-7 21,4 13,-6-32,-1 47,0-42,-1 48,0-44,0 19,0-19,0 8,2-35,-1 15,4-1,-2 0,24-77,-5-5,-19 65,21-63,-11 32,9 14,-18 21,27-23,-13 12,-7 27,-6-9,16 19,-9-11,4 34,-14-38,15 71,-8-35,-10 13,2-50,-4 71,2-35,2-31,-1-5,0 8,0-10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7:11.995"/>
    </inkml:context>
    <inkml:brush xml:id="br0">
      <inkml:brushProperty name="width" value="0.05" units="cm"/>
      <inkml:brushProperty name="height" value="0.05" units="cm"/>
      <inkml:brushProperty name="color" value="#00BFFF"/>
    </inkml:brush>
  </inkml:definitions>
  <inkml:trace contextRef="#ctx0" brushRef="#br0">63 0,'-7'0,"1"0,-4 0,0 0,0 0,3 0,-6 0,23 12,0 0,3 0,7 6,150 141,-24-29,-20-6,0-12,-6-5,-14-7,-10-11,-47-45,-14-6,38 33,-39-38,-2-7,25 21,-29-23,-3-6,25 17,-14-5,-9-7,-14-11,-16-12,13 6,-8-5,-18 4,6-11,5 3,4 0,1 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7:36.567"/>
    </inkml:context>
    <inkml:brush xml:id="br0">
      <inkml:brushProperty name="width" value="0.05" units="cm"/>
      <inkml:brushProperty name="height" value="0.05" units="cm"/>
      <inkml:brushProperty name="color" value="#00BFFF"/>
    </inkml:brush>
  </inkml:definitions>
  <inkml:trace contextRef="#ctx0" brushRef="#br0">17 22,'-2'-2,"0"0,-6 2,6 2,0 5,2-3,0 7,12 113,-7-66,39 33,-4-67,-22-13,4-20,-2 10,-9-21,3 11,-2-14,-12 23,19-41,-10 22,-1-3,-5 16,6-26,-3 14,-11-5,5 18,-8-24,4 13,1-2,2 15,-4-20,2 11,8 7,-5 4,2-2,0 1,-2 2</inkml:trace>
  <inkml:trace contextRef="#ctx0" brushRef="#br0" timeOffset="931">561 16,'-2'-2,"-1"0,1 0,-1-1,-4 3,0-2,-3-2,-52 6,6 15,30-9,-3 36,47-17,-9-13,36-11,-19 5,18-5,-11 2,-1 1,-1-1,-14 5,6-3,-27 9,13-5,-25 10,13-6,-30 11,16-7,-10-4,6 1,-5-6,-4-2,21-5,-9 2,25-10,-11 5,2 0,2 0</inkml:trace>
  <inkml:trace contextRef="#ctx0" brushRef="#br0" timeOffset="1583">721 140,'-2'0,"-8"0,6 0,0 2,4 5,4-3,5-2,71 6,-42-14,-21 3,-24-7,13 4,-10-9,4 5,-9 9,5-4,-16-3,10 3,-13 10,17-5,-22 13,12-7,8 22,3-20,7 44,-3-24,25 19,-21-39,34 48,-17-24,15-32,-27 5,47-12,-26 6,-29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7:39.754"/>
    </inkml:context>
    <inkml:brush xml:id="br0">
      <inkml:brushProperty name="width" value="0.05" units="cm"/>
      <inkml:brushProperty name="height" value="0.05" units="cm"/>
      <inkml:brushProperty name="color" value="#00BFFF"/>
    </inkml:brush>
  </inkml:definitions>
  <inkml:trace contextRef="#ctx0" brushRef="#br0">3 14,'-2'-2,"2"-3,0 7,0 3,1 5,28 87,35 123,-34-116,-17-26,7 7,-18-70,8 32,-3-60,1 30,-9-8,4 3,-5-30,2 17,1-11,0 5,1-10,-2 14,0 3</inkml:trace>
  <inkml:trace contextRef="#ctx0" brushRef="#br0" timeOffset="436">30 99,'-7'-4,"-1"0,6-3,2-1,5-5,6 4,54-6,16 28,-42 20,-27-23,1 28,-9-29,4 15,-28-3,14 0,-23-12,12 5,-17-11,11 5,1-14,0 7,36-6,-14 5</inkml:trace>
  <inkml:trace contextRef="#ctx0" brushRef="#br0" timeOffset="1035">386 44,'-5'-5,"-1"1,1 0,5 2,1 8,3 9,44 122,-33-86,-8-25,19 34,-11-52,-8-3,-9-37,4 19,-12-26,7 15,-3-9,1 5,7 26,-3-13,19-64,89 8,-74 79,-33-8</inkml:trace>
  <inkml:trace contextRef="#ctx0" brushRef="#br0" timeOffset="1654">661 65,'-5'-2,"1"2,-4 4,10 1,4-1,6 0,59 11,8-6,-42-5,-32-13,15 7,-25-9,11 5,-20-5,11 3,-15 6,8-3,-61 3,31 28,34-22,-16 35,7-18,25 9,-11-24,25 37,-13-18,19-5,-27-16,49 13,-26-6,9-28,-35 17,36-15,-36 15</inkml:trace>
  <inkml:trace contextRef="#ctx0" brushRef="#br0" timeOffset="2415">1025 67,'-3'-2,"-2"-2,3 2,-3 0,3 2,7 10,31 59,14 33,-26-53,36 35,-31-61,-15-12,-5-22,-6 11,8-25,-4 13,-10-32,3 38,4-63,-3 34,-1-5,0 35,2-49,-1 27,2 19,-3 7,5-6,-5 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7:44.108"/>
    </inkml:context>
    <inkml:brush xml:id="br0">
      <inkml:brushProperty name="width" value="0.05" units="cm"/>
      <inkml:brushProperty name="height" value="0.05" units="cm"/>
      <inkml:brushProperty name="color" value="#00BFFF"/>
    </inkml:brush>
  </inkml:definitions>
  <inkml:trace contextRef="#ctx0" brushRef="#br0">264 335,'-2'0,"-4"0,0 0,-2 0,1-3,-11-5,-11-5,-13 4,-4 9,25 0,4 11,17-11,-31 24,14 6,13-24,-5 11,13 11,-6-7,12 14,-7-9,42 44,2-57,-25-7,9-25,-7 13,14-67,-9 0,-15 39,-18 10,5 13,-5-10,3 6,-7 22,6-9,-10 23,10-18,3 49,-1-25,6 21,-5-39,20 57,-11-31,-6-42,-4 7</inkml:trace>
  <inkml:trace contextRef="#ctx0" brushRef="#br0" timeOffset="491">459 12,'0'-2,"-3"-1,-1-3,1 17,7 63,1-9,-3-33,14 109,-3-53,-7-47,-5-50,2 21,0 18,0-10,3-29,-5 11,7-6,-8 4</inkml:trace>
  <inkml:trace contextRef="#ctx0" brushRef="#br0" timeOffset="1485">803 264,'-6'0,"-3"0,-4 0,-55 23,24 16,24-21,15 13,-7-8,22 12,-11-29,20 41,-10-20,18-17,-22-5,39 5,-21-3,12-27,-29 18,32-37,-17 20,-18-11,-1 26,-1-45,0 23,-11 2,10 22,-16-32,8 17,0 15,8 2,-11 0,6 0,6 28,-2-15,8 33,-4-17,7 45,-5-26,9 24,-5-16,-10 12,5-10,-13-13,7 3,-28-34,15 15,-27-20,16 9,1-23,-9-4,28 7,-22-34,15 19,20 12,-7 5</inkml:trace>
  <inkml:trace contextRef="#ctx0" brushRef="#br0" timeOffset="1992">1098 275,'-5'0,"-2"0,-2 2,-2 4,3 5,-10 59,11 29,20-33,-7-35,29-30,-16 14,10-32,-7 16,0-32,-1 17,-9-19,4 9,-29-4,15 5,-30 3,15 0,-31 14,18-6,-13 15,9-7,34 14,-4-8</inkml:trace>
  <inkml:trace contextRef="#ctx0" brushRef="#br0" timeOffset="2816">1332 341,'-2'0,"2"2,0 9,0 2,30 98,-16-59,-1-46,1 12,-11-13,5 6,-13-20,6 10,-5-17,3 10,-1-7,0 3,0 7,1-2,-5-18,2 10,4-12,0 18,4-44,-4 41,20-38,-16 39,20-22,-11 12,10 10,-19 6,34 2,-18-1,9 10,-24-7,-5-1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7:47.505"/>
    </inkml:context>
    <inkml:brush xml:id="br0">
      <inkml:brushProperty name="width" value="0.05" units="cm"/>
      <inkml:brushProperty name="height" value="0.05" units="cm"/>
      <inkml:brushProperty name="color" value="#00BFFF"/>
    </inkml:brush>
  </inkml:definitions>
  <inkml:trace contextRef="#ctx0" brushRef="#br0">21 316,'-1'-2,"-4"-3,2 5,-4 3,2 3,5 7,4 122,-2-72,1-28,8 8,-8-33,20-7,-12-2,-3-17,2 8,-10 8</inkml:trace>
  <inkml:trace contextRef="#ctx0" brushRef="#br0" timeOffset="115">14 89,'-5'-4,"0"2,3 0,2 2</inkml:trace>
  <inkml:trace contextRef="#ctx0" brushRef="#br0" timeOffset="1375">327 35,'-2'-2,"-1"-3,3 1,-2 4,2 2,0 11,42 209,-19-31,-21-164,-1-15,5 11,-2-7,-6-19,2 5,7-4,-7 2</inkml:trace>
  <inkml:trace contextRef="#ctx0" brushRef="#br0" timeOffset="1657">208 338,'-5'-2,"14"-4,63-18,36-14,-23-1,-32 14,-36 17,-16 7,8-3,-9 4</inkml:trace>
  <inkml:trace contextRef="#ctx0" brushRef="#br0" timeOffset="2234">613 11,'-5'-4,"1"0,-1 1,2 6,-1 9,-2 112,-6 52,-9 65,19-215,-8 38,-1-42,6-12,14-33,-9 21,13-39,-7 21,15-28,-21 46,33-71,-16 35,2 5,-3 2,7 0,-5 2,4 22,-4-10,-12 34,-6-17,16 38,-8-21,-8 24,3-14,-4 6,2-5,-6-11,4 5,7-21,-4 10,5-19,-7 8</inkml:trace>
  <inkml:trace contextRef="#ctx0" brushRef="#br0" timeOffset="3033">931 321,'-7'0,"4"5,1 5,2 5,0 56,0 6,0-45,0-30,0 12,0-17,0 4,7-9,-4 5,6-24,-8 26,18-43,-18 42,24-43,-25 44,31-43,-16 23,2 10,-1-4,-7 24,11 3,-19-11,9 5,-16 31,7-17,4 13,-2-8,0 1,0-2,-1-16,0 7,-2-19,1 9,0-18,1 8,1-27,0 15,9-13,-6 8,2 1,3-4,-9 18,5-9,-9 26,4-13,7 23,-5-5,-3-8,8 24,-3-12,-4 9,0-15,4 15,-4-18,2 6,10-8,-11-6,-3-2</inkml:trace>
  <inkml:trace contextRef="#ctx0" brushRef="#br0" timeOffset="3665">1482 249,'-3'-3,"-2"-1,-2 0,-2 0,-3-1,-50 3,19 13,20 8,13-10,10 10,-4-6,17 15,-9-9,17 4,-9-3,23-8,-13 3,13-8,-7 3,-11-1,5 0,-18 5,7-3,-24 30,-13-1,20-31,-28 19,16-11,-12-9,-10 1,32-7,1-23,-1 12,19 5,-11 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8:05.728"/>
    </inkml:context>
    <inkml:brush xml:id="br0">
      <inkml:brushProperty name="width" value="0.05" units="cm"/>
      <inkml:brushProperty name="height" value="0.05" units="cm"/>
      <inkml:brushProperty name="color" value="#00BFFF"/>
    </inkml:brush>
  </inkml:definitions>
  <inkml:trace contextRef="#ctx0" brushRef="#br0">50 43,'0'-2,"-10"-4,-2-5,9 9,-4-2,-1-1,6 3,-5-4,7 2,5 6,96 49,587 302,-482-253,-162-80,-23-11,31 22,-41-20,-6-6,-21-2,6-7,6 2,-7 0,10 2,-7-2,8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53.668"/>
    </inkml:context>
    <inkml:brush xml:id="br0">
      <inkml:brushProperty name="width" value="0.035" units="cm"/>
      <inkml:brushProperty name="height" value="0.035" units="cm"/>
      <inkml:brushProperty name="color" value="#008500"/>
    </inkml:brush>
  </inkml:definitions>
  <inkml:trace contextRef="#ctx0" brushRef="#br0">64 2,'-1'-1,"0"10,20 99,-12-49,-6-47,6 52,-3-53,-2-7,-7-14,4 9,1 1</inkml:trace>
  <inkml:trace contextRef="#ctx0" brushRef="#br0" timeOffset="339">2 113,'-2'-1,"2"0,9 0,34-1,16-2,-21 1,-10-1,-28 4</inkml:trace>
  <inkml:trace contextRef="#ctx0" brushRef="#br0" timeOffset="831">184 3,'-3'0,"0"0,2 0,1 2,0 4,1 3,13 67,-8-25,-4-17,-2-29,0 0,0-1,0-3,7-11,5-17,-6 15,4-6,-2 2,4 5,-4-1,3 11,-2-6,2 15,-1-7,-4 19,2-10,-7 10,2-6,-2-3,1 0,0 1,1-1,-1-11,1 5,-3-5</inkml:trace>
  <inkml:trace contextRef="#ctx0" brushRef="#br0" timeOffset="1417">344 109,'2'2,"-1"-1,3 2,30 6,-7-10,-15 0,-4-6,-4 5,3-15,-3 8,-6-5,2 11,-6-13,2 7,-9 6,12 3,-15-2,8 0,1 9,7-7,-8 15,5-7,2 9,-1-5,3 6,-1-4,7 11,-4-6,5-6,-3 1,24 0,-2-17,-16 2,7-7,-4 4,-14 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08:18.742"/>
    </inkml:context>
    <inkml:brush xml:id="br0">
      <inkml:brushProperty name="width" value="0.05" units="cm"/>
      <inkml:brushProperty name="height" value="0.05" units="cm"/>
      <inkml:brushProperty name="color" value="#00BFFF"/>
    </inkml:brush>
  </inkml:definitions>
  <inkml:trace contextRef="#ctx0" brushRef="#br0">102 41,'-3'-3,"-9"-3,-3-3,11 7,-5 2,9 5,0 10,9 87,-1 58,-4-85,11 111,2-107,-10-42,9-31,-16-5,13 16,-7-9,-6-19,2 10,4-7,-6 8</inkml:trace>
  <inkml:trace contextRef="#ctx0" brushRef="#br0" timeOffset="367">20 413,'0'-3,"-6"0,2 3,-5 0,10 0,20 0,135 8,-145-7,112-4,-120 3,82-6,-45 4,-39 4,17-2,-29 9,14-5,-3-4</inkml:trace>
  <inkml:trace contextRef="#ctx0" brushRef="#br0" timeOffset="799">460 0,'-3'0,"-7"0,0 6,2 3,5 69,19 68,-8-78,7 24,-14-88,14 146,-14-149,3 123,-1-65,-1-43,0 20,6-40,-3 19,3-27,-8 12</inkml:trace>
  <inkml:trace contextRef="#ctx0" brushRef="#br0" timeOffset="1528">715 454,'-3'-3,"3"0,-7 3,7 3,0 6,2 8,26 59,6-7,-8-39,-13-17,-16-29,3 16</inkml:trace>
  <inkml:trace contextRef="#ctx0" brushRef="#br0" timeOffset="1879">759 276,'-9'-2,"2"2,7 0</inkml:trace>
  <inkml:trace contextRef="#ctx0" brushRef="#br0" timeOffset="2695">1193 419,'0'-6,"-7"0,-3 0,-3 1,-1-1,-37 17,-23 27,15 12,32-27,14 6,-7-4,31-3,-11-21,36 27,-19-15,27-29,-16 14,16-37,-12 21,0-25,0 12,-32-2,15 5,-18 4,8-1,-15 21,7-11,-12 30,3 3,9-13,-4 6,8 27,-5-13,19 17,1 25,-12-52,5 23,-2 5,1-5,-1-3,0-1,-16-10,8 3,-1-34,0 16,-14 29,7-16,-30 5,30-17,-42 24,-19-14,58-17,-11-18,7 10,32-1,-16 6</inkml:trace>
  <inkml:trace contextRef="#ctx0" brushRef="#br0" timeOffset="3418">1330 149,'-3'0,"-7"0,4 2,6 7,1 6,30 86,2 48,-18-79,-14-24,7 9,-11-29,6 13,-6-11,8-25,-2-1,-7-30,0-24,4 50,20-57,-11 30,28 2,-16 1,18 15,-10-7,-10 36,3-18,-7 49,3-26,-11 24,4-14,-3-11,2 4,-10-26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22.793"/>
    </inkml:context>
    <inkml:brush xml:id="br0">
      <inkml:brushProperty name="width" value="0.05" units="cm"/>
      <inkml:brushProperty name="height" value="0.05" units="cm"/>
      <inkml:brushProperty name="color" value="#00BFFF"/>
    </inkml:brush>
  </inkml:definitions>
  <inkml:trace contextRef="#ctx0" brushRef="#br0">1 45,'0'-5,"0"0,0-1,0 4,0 4,0 6,1 11,41 154,-13-29,-15-76,-12-5,6-2,-2-7,0 0,5-27,-3 9,-4-32,2 15,-2-36,-4 17</inkml:trace>
  <inkml:trace contextRef="#ctx0" brushRef="#br0" timeOffset="879">312 449,'-6'-6,"-3"1,-4 5,7 0,0 0,14 0,5 0,66 0,-8-5,-46-13,-32-11,3 15,-25-9,28 21,-45-27,24 14,-9 14,-11-2,41 3,-29 16,30-16,-15 7,9 23,-4-13,7 31,7 27,-4-71,23 59,-21-58,10 27,23-17,-13 7,24-31,-14 15,20-25,-12 13,11-4,-51 10</inkml:trace>
  <inkml:trace contextRef="#ctx0" brushRef="#br0" timeOffset="1517">598 307,'-3'0,"0"0,-4 0,1 0,6 11,20 62,22 29,-23-54,80 82,-76-103,-12-15,3-16,5-34,-16 31,27-77,-8 13,-18 59,13-49,-8 26,-4 2,-2 23,6-33,-3 19,-6 24</inkml:trace>
  <inkml:trace contextRef="#ctx0" brushRef="#br0" timeOffset="2350">959 470,'-6'-3,"3"-2,0 2,6 6,3 2,6-2,57 12,11-12,-43-2,-23-20,-10 17,22-20,-24 21,2-29,-4 28,-15-20,15 21,-22-11,12 6,-17 7,10-4,-7 11,-16 15,39-22,-19 10,1 25,1-14,8 11,-3-7,23 3,-11-3,23 3,-12-3,20-10,17 6,-38-18,17 8,5-6,-4 3,15-28,-42 19</inkml:trace>
  <inkml:trace contextRef="#ctx0" brushRef="#br0" timeOffset="3035">1395 1,'-3'0,"-5"0,-4 0,3 0,3 0,0 0,-3 0,6 2,3 14,31 230,-4-23,-14-137,-7-45,-3-13,7 9,-10-35,5 16,1-18,-2 9,-5-10,11-1,-9 2,5-2,-6 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27.661"/>
    </inkml:context>
    <inkml:brush xml:id="br0">
      <inkml:brushProperty name="width" value="0.05" units="cm"/>
      <inkml:brushProperty name="height" value="0.05" units="cm"/>
      <inkml:brushProperty name="color" value="#00BFFF"/>
    </inkml:brush>
  </inkml:definitions>
  <inkml:trace contextRef="#ctx0" brushRef="#br0">24 56,'-6'-5,"1"2,-2-2,1 0,15 2,68 11,33 0,-8-3,-54-2,-8 0,-32-3,49 0,-26 0,-19 0,-10 0,11 0,-6 0,-11 0,5 0,2 0,-3 0</inkml:trace>
  <inkml:trace contextRef="#ctx0" brushRef="#br0" timeOffset="455">380 106,'-8'-5,"-1"-3,6 5,0 6,3 13,-2 136,-1-87,5 56,10 49,4-81,-8-47,-4-42,-3 5,8 8,-4-4,2-23,-7 14,0 0</inkml:trace>
  <inkml:trace contextRef="#ctx0" brushRef="#br0" timeOffset="1106">663 41,'0'-3,"0"-2,0 13,3 10,27 152,-14-26,-8-72,-20-20,10 5,1-25,-1 10,10-27,-6 12,-4-30,2 14,4-22,-2 11,-2 0</inkml:trace>
  <inkml:trace contextRef="#ctx0" brushRef="#br0" timeOffset="1845">659 75,'-6'0,"2"0,-2 0,9 10,4 6,95 115,-26-45,-68-78,42 45,-45-49,28 34,-30-36,13 14,-15-15,18 3,-10-1,-4-22,-4 19,10-36,-5 18,4-14,-2 8,6-18,6-37,-19 75,9-36,5-2,-3 4,0 16,-1-6,-12 25,6-12,-10 17,5-9,-13 11,7-5,1 5,1-3,11 0,-5 0,-4 11,2-6,0 20,0-12,5 27,-3-15,-1 32,0-19,-5-31,2 15,7 48,-5-52,9 56,-5-27,-1-7,-2-25,10 34,-5-17,-8-32,3 4,3 8,-2-3,-1-1,-1-7,1 1,0 0,-6-1,8-2,-3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34.971"/>
    </inkml:context>
    <inkml:brush xml:id="br0">
      <inkml:brushProperty name="width" value="0.05" units="cm"/>
      <inkml:brushProperty name="height" value="0.05" units="cm"/>
      <inkml:brushProperty name="color" value="#00BFFF"/>
    </inkml:brush>
  </inkml:definitions>
  <inkml:trace contextRef="#ctx0" brushRef="#br0">26 252,'-6'0,"-3"0,2 0,4 0,9 0,60-7,28 1,-32 1,-33 3,-17-1,-7 2,10-6,-6 3,-16 5,9-2,-2 1</inkml:trace>
  <inkml:trace contextRef="#ctx0" brushRef="#br0" timeOffset="947">683 11,'0'-2,"-6"-4,0 4,3 12,18 64,0 54,-9-71,-11 15,6-8,10-24,-5 10,1-29,0 12,8-32,-5 14,4-17,-2 9,4-16,-3 7,2-7,-2 4,4-6,-4 4,24-1,-15 1,22 1,-11-1,-3 8,-1-3,-6 7,1-3,-17-1,7 0,-21-2,11 1,-3 0,1 0,-2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36.765"/>
    </inkml:context>
    <inkml:brush xml:id="br0">
      <inkml:brushProperty name="width" value="0.05" units="cm"/>
      <inkml:brushProperty name="height" value="0.05" units="cm"/>
      <inkml:brushProperty name="color" value="#00BFFF"/>
    </inkml:brush>
  </inkml:definitions>
  <inkml:trace contextRef="#ctx0" brushRef="#br0">172 34,'0'-2,"-3"-4,-3 1,0 0,2 0,-2-1,0 1,0 5,0 3,-4 7,-5 6,-48 123,33-74,31-31,-2-33,-6 90,4-50,5 5,-3-6,8-10,-5 4,19-10,-10 3,17-9,-10 2,6-9,-4 4,7-6,-4 2,2-9,-3 4,-18-15,-4 9</inkml:trace>
  <inkml:trace contextRef="#ctx0" brushRef="#br0" timeOffset="614">442 113,'-6'-5,"0"-1,3 4,-6 2,1 10,8 3,1 121,0-71,-1-13,1-45,10 84,-5-45,7-15,-12-27,12 46,-7-24,2-22,-1 11,-5-20,2 9,0-10,-4 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39.107"/>
    </inkml:context>
    <inkml:brush xml:id="br0">
      <inkml:brushProperty name="width" value="0.05" units="cm"/>
      <inkml:brushProperty name="height" value="0.05" units="cm"/>
      <inkml:brushProperty name="color" value="#00BFFF"/>
    </inkml:brush>
  </inkml:definitions>
  <inkml:trace contextRef="#ctx0" brushRef="#br0">9 250,'-3'0,"-3"0,9 0,5 0,92 39,-28 3,-13 0,-31-22,-16 2,-8-18,20 26,-11-14,-8-16,-4 1,5 0,-3 0,-6-10,3 9,0-21,0 12,9-31,-5 16,21-10,-11 7,19-4,-10 4,-9 10,7-8,-20 24,10-12,-16 20,8-9,-1-1,4 6,-4-2,2 13,-2-6,-4 21,2-12,4 32,-2-19,-4 34,1 24,0-69,1 50,0-51,2 26,-2-31,1 15,4-32,-2 7,-2-2,-1-1</inkml:trace>
  <inkml:trace contextRef="#ctx0" brushRef="#br0" timeOffset="774">724 16,'0'-7,"0"1,0 4,43 36,20 34,-10 5,-28-38,-13 12,5-9,-6 10,2-7,-7 12,3-8,-15 5,-6 17,10-50,-5 22,-20-10,11 3,-16-9,10 3,16-29,-6 13,-60 35,22-18,50-27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42.838"/>
    </inkml:context>
    <inkml:brush xml:id="br0">
      <inkml:brushProperty name="width" value="0.05" units="cm"/>
      <inkml:brushProperty name="height" value="0.05" units="cm"/>
      <inkml:brushProperty name="color" value="#00BFFF"/>
    </inkml:brush>
  </inkml:definitions>
  <inkml:trace contextRef="#ctx0" brushRef="#br0">4 37,'-3'-2,"3"-4,0-2,10 6,-4 2,125 2,-84-4,-23 1,86-14,-89 13,-21 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44.312"/>
    </inkml:context>
    <inkml:brush xml:id="br0">
      <inkml:brushProperty name="width" value="0.05" units="cm"/>
      <inkml:brushProperty name="height" value="0.05" units="cm"/>
      <inkml:brushProperty name="color" value="#00BFFF"/>
    </inkml:brush>
  </inkml:definitions>
  <inkml:trace contextRef="#ctx0" brushRef="#br0">266 297,'-3'-2,"-8"-6,2 3,0-1,-1 1,-32-8,7 10,-3 9,-2 12,21-9,1 8,0 17,14-26,-5 10,13 6,-6-3,16 0,-8-1,22-3,-12 0,6-6,-5 2,0-15,0 7,6-13,-4 7,5-13,-4 6,-6-5,2 3,-12 1,6 1,-14-10,-2-37,4 29,-4-21,0 5,3 21,0-79,0 71,1 16,-1-10,1 5,6 25,-4-7</inkml:trace>
  <inkml:trace contextRef="#ctx0" brushRef="#br0" timeOffset="830">521 368,'-6'-5,"-2"2,-1-2,4 2,13 3,5 0,53 6,32-20,-23-25,-63 10,-7 16,-15 11,8-6,-24-13,13 7,-55 9,37 5,16 0,-33 16,-5 16,42-26,-18 43,10-24,33 15,-14-29,27 46,-15-25,26-9,-31-15,58 18,-31-10,10-29,-35 13,58-18,-32 9,-6-14,-24 21,24-17,-29 19</inkml:trace>
  <inkml:trace contextRef="#ctx0" brushRef="#br0" timeOffset="1293">1130 221,'-3'-2,"-7"-6,2 3,0-1,-17-2,-8 14,-2 12,-1 16,7 6,23-33,-18 46,13-29,21 4,-11-3,21-8,-11 3,23-6,-12 2,8-14,-6 7,3-15,-3 1,-11 2,18-10,-12 6,-3-2,-9 7,18-14,-10 7,-13 9</inkml:trace>
  <inkml:trace contextRef="#ctx0" brushRef="#br0" timeOffset="1635">1286 245,'-3'-5,"-3"-1,4 4,-7 2,6 5,3 8,-9 81,6 27,6-56,-3-59,12 20,23-42,-18 9,-17 7</inkml:trace>
  <inkml:trace contextRef="#ctx0" brushRef="#br0" timeOffset="2045">1286 98,'-6'0,"1"-5,5 5</inkml:trace>
  <inkml:trace contextRef="#ctx0" brushRef="#br0" timeOffset="2791">1783 279,'-3'0,"-4"-5,-2-1,-6 1,-4 3,-81 17,53-7,14 13,28-19,-56 38,28-19,29 3,1-21,-4 49,6-48,21 41,27-11,-45-32,53-1,-29 0,2-20,-3 10,-6-11,2 6,-1-6,-1 4,-23-15,11 8,-22-9,0-34,14 61,-7-30,-12-11,8 10,5-17,-3 8,14 16,-7-5,3 34</inkml:trace>
  <inkml:trace contextRef="#ctx0" brushRef="#br0" timeOffset="3622">1876 300,'-3'0,"3"-3,1 3,13 0,2-2,124-17,-91 4,-25 7,16-32,-63 17,12 12,-36 11,20-5,-16 13,9-7,-8 19,7-10,9 17,-5 15,28-37,-12 16,19 10,-9-5,18 6,11 20,-22-47,11 23,14-16,10 6,-31-15,14 7,7-23,-5 12,6-16,-4 8,-4-14,1 9,-21 13,0 1</inkml:trace>
  <inkml:trace contextRef="#ctx0" brushRef="#br0" timeOffset="4145">2268 258,'0'-3,"-6"-2,0 0,3 2,0 3,3 8,0 5,15 76,3 11,-10-53,-4-44,1 20,-10-31,5 16,-6-16,3 8,9-15,-5 7,6-21,-2 12,2-16,5-19,-11 44,6-20,1-4,-1 3,10 10,-6-3,23 8,-12-4,13 17,-9-7,9 22,-5-12,-30-2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0:54.914"/>
    </inkml:context>
    <inkml:brush xml:id="br0">
      <inkml:brushProperty name="width" value="0.05" units="cm"/>
      <inkml:brushProperty name="height" value="0.05" units="cm"/>
      <inkml:brushProperty name="color" value="#00BFFF"/>
    </inkml:brush>
  </inkml:definitions>
  <inkml:trace contextRef="#ctx0" brushRef="#br0">1873 11,'0'-3,"0"-5,-3 8,-3 3,-5 5,-6 5,-200 217,-153 100,185-164,81-90,-32 37,-20 17,19-15,27 11,-7-12,51-26,66-87,-130 127,73-71,49-52,-22 25,37-49,-19 24,11-5,-6 3,15-1,-7 1,-2 2,1-1,0-3,0 2,0-8,0 0,0 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2:31.729"/>
    </inkml:context>
    <inkml:brush xml:id="br0">
      <inkml:brushProperty name="width" value="0.05" units="cm"/>
      <inkml:brushProperty name="height" value="0.05" units="cm"/>
      <inkml:brushProperty name="color" value="#00BFFF"/>
    </inkml:brush>
  </inkml:definitions>
  <inkml:trace contextRef="#ctx0" brushRef="#br0">355 1134,'0'-8,"0"6,-5-9,-4-7,-41-139,-15-77,34 125,-31-67,58 166,-45-98,25 56,1-22,20 68,-14-82,8 43,7 40,1 2,6-15,-3 8,-2 28,0-15,5 4,-2-1,-8-9,3 4,9 3,-4-6,6-1,10 3,5 0,-13 0,-6-3,3 2,34-3,-18 2,20-1,-30 2,69-3,-37 1,38 3,-23-1,36-3,-71 3,116-1,-63 1,73 10,-119-8,149 11,-80-6,-49-7,-36 2,134-2,-72 1,3-5,-70 5,153-2,-82 0,6 11,-81-8,168 4,-89-3,0-10,-14 6,21-9,-94 11,169-2,-89 0,10 14,-11-7,-2-15,-4 7,-5 1,-1-1,-10 0,1 1,5 2,-6-1,-5 4,-1-1,-2-4,-2 2,8 0,-7 0,-8-2,2 1,-40-1,19 1,4 2,-3-1,-8 0,2 0,-19 0,9 0,5 3,-11-1,0 0,-2-4,-3 2,4 0,2 3,-1-2,0 11,0-9,-6 20,6-20,-7 42,3-22,-4 87,7-93,-5 197,2-106,12 48,-7-131,5 144,-2-78,-3-95,-1 9,-5 26,3-13,0-33,2 15,-3-8,2 5,2 1,-1-1,0 1,0-1,0-2,0 0,0 2,-6 3,3-1,3 2,-6-1,4 0,-3 0,1 0,-5 0,3 0,-9 0,5 0,-12 3,6-2,-14 3,9-2,-21 6,13-3,-50 6,25-3,6 0,5-2,-452 53,249-35,204-20,-103 13,57-7,-18-15,79 6,-135 6,73-3,-17 0,15-1,-5-1,78-2,-144 0,78 0,-5-5,77 4,-152-6,82 3,4 0,73 4,-154-8,7 6,152 2,-124-3,66 2,44 2,-20-1,6 0,1 0,-2 0,1 0,6 0,-1 0,14-5,-6 2,12 3,-5-1,13 2,-6-1,-8 0,9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56.991"/>
    </inkml:context>
    <inkml:brush xml:id="br0">
      <inkml:brushProperty name="width" value="0.035" units="cm"/>
      <inkml:brushProperty name="height" value="0.035" units="cm"/>
      <inkml:brushProperty name="color" value="#008500"/>
    </inkml:brush>
  </inkml:definitions>
  <inkml:trace contextRef="#ctx0" brushRef="#br0">2 234,'-1'-2,"4"2,0 0,34 9,16-16,-40-5,-11 10,-4-14,2 8,-6-1,5 8,-8-16,5 10,-6 3,9 3,-19-4,1 6,17-1,-13 13,15-13,-8 56,13-22,-3-16,8-3,-5-1,8-5,-3 3,2-9,-4 3,8-5,-3 4,1-12,8-1,-17 7,7-3,-12 4</inkml:trace>
  <inkml:trace contextRef="#ctx0" brushRef="#br0" timeOffset="829">205 195,'-1'-1,"1"3,0 4,0 1,19 42,-10-26,-5-12,-6-16,2 5,1-4,-1 1,1-11,-1 13,4-27,-3 14,6-11,-4 8,10-6,-4 2,0 9,1-3,-5 22,2-12,-7 25,4-12,-4 17,2-10,-3 3,0 7,1-22,0 11,0-9,2 0,-2-4,4-4,-3 2,1 0,2-11,-1 6,1-5,0 2,2-4,-2 3,3 0,12-7,-17 14,10 11,-7-4,1 13,-1-7,-6-6,3 4,3 54,-3-40,-2-17,1-2,0 1,-1-4</inkml:trace>
  <inkml:trace contextRef="#ctx0" brushRef="#br0" timeOffset="1283">498 154,'-3'0,"1"0,-2 4,2 4,3 39,6 17,1-19,-5-24,-3-12,2 4,-3-16,1 8,0-7,0 3,-1-12,1 1,0 10</inkml:trace>
  <inkml:trace contextRef="#ctx0" brushRef="#br0" timeOffset="1670">485 168,'-2'0,"-1"-1,3 0,2-3,2 1,1 1,34 2,5 8,-24 6,-20-14,1 19,-15 2,-5-9,19-12,-10 5,-4-5,4 3,7-3,-3 1,9 0,-3-1</inkml:trace>
  <inkml:trace contextRef="#ctx0" brushRef="#br0" timeOffset="2101">653 68,'-2'0,"-3"2,5 4,0 2,5 59,-4-54,-5 24,3-28,6 25,-4-27,7 16,-3-9,-12-12,7-1,3-3,-2 1,-1 1</inkml:trace>
  <inkml:trace contextRef="#ctx0" brushRef="#br0" timeOffset="2425">594 172,'-2'-3,"1"2,1-1,4-1,2 3,4-2,68-2,-31-2,-15 3,-17 2,-11 1,-4 0</inkml:trace>
  <inkml:trace contextRef="#ctx0" brushRef="#br0" timeOffset="2771">785 166,'-3'-1,"2"1,-1 0,3 8,15 16,19 4,-16-13,-11-14,-5 1,11 6,-11-8,8 1,-4-1,-1-5,-5 5,-1 0</inkml:trace>
  <inkml:trace contextRef="#ctx0" brushRef="#br0" timeOffset="3093">889 119,'-2'0,"1"0,-4 1,0 3,4 3,2 58,-2-8,-4-2,-7 12,11-59,1 1,0-7,0 2,0-4</inkml:trace>
  <inkml:trace contextRef="#ctx0" brushRef="#br0" timeOffset="4057">1222 140,'-6'-4,"0"1,1 1,0 0,-3-2,2 4,-4 0,-38 14,24-8,29-3,-6-1,0 6,-1-4,17 2,-8 0,13 0,-8 0,8 2,-4-1,-7-2,2 0,-11-4,6 2,-10 2,4-1,-12 3,-8 3,-1-1,19-8,-7 2,6-2,-2 1,6-7,-3 3,2 2</inkml:trace>
  <inkml:trace contextRef="#ctx0" brushRef="#br0" timeOffset="4662">1250 202,'-1'-1,"1"-4,3 3,2-2,28-7,5-11,-18 5,-20 17,9-16,-5 9,-9 4,5-2,-9 2,5-1,-7 8,5-4,-7 5,5-3,-1 9,1-4,0 3,0-1,7 4,-3-2,12 9,-6-5,11-2,2 1,-12-10,5 4,3-5,-2 1,2-8,-2 4,1-11,-2 6,6-5,-4 4,-10 6</inkml:trace>
  <inkml:trace contextRef="#ctx0" brushRef="#br0" timeOffset="5049">1431 2,'-9'-1,"6"5,3 4,4 42,6 19,-10-65,4 52,-4-52,2 25,-1-15,2 5,1-15,-1 7,-1-18,0 8,-7-9,3 5,2 3</inkml:trace>
  <inkml:trace contextRef="#ctx0" brushRef="#br0" timeOffset="5340">1370 147,'0'-2,"3"0,6-4,73-23,-24 17,-51 11,31 3,-33-2,-5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3:45.410"/>
    </inkml:context>
    <inkml:brush xml:id="br0">
      <inkml:brushProperty name="width" value="0.05" units="cm"/>
      <inkml:brushProperty name="height" value="0.05" units="cm"/>
      <inkml:brushProperty name="color" value="#00BFFF"/>
    </inkml:brush>
  </inkml:definitions>
  <inkml:trace contextRef="#ctx0" brushRef="#br0">1 4,'0'-3,"10"6,93 23,114 10,120-15,-168-11,63-23,100 4,-325 9,328-12,-183 7,43 10,-31-5,23 18,-12-9,-18-4,-1 2,-15-5,-1 2,9-2,-20 1,43-18,-22 9,-38 9,5-4,1-24,-8 12,-33 8,12-3,-30-5,11 4,-85 16,42-9,49 6,-30-2,-6-1,-16 0,-10 4,3-2,-7 0,-4-1,-7-4,3 2,-4 3,2-3,-3 3,1-1,0-1,1 1,-6-1,-18-1,23 0,2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3:48.955"/>
    </inkml:context>
    <inkml:brush xml:id="br0">
      <inkml:brushProperty name="width" value="0.05" units="cm"/>
      <inkml:brushProperty name="height" value="0.05" units="cm"/>
      <inkml:brushProperty name="color" value="#00BFFF"/>
    </inkml:brush>
  </inkml:definitions>
  <inkml:trace contextRef="#ctx0" brushRef="#br0">241 77,'-4'0,"-2"-3,2 0,1 0,-4 3,4 0,-4 0,51 136,59 177,-9 126,-92-432,11 170,-7-98,10-16,-4 32,-11-87,6 44,-22-59,11 27,3 1,-2-2,1-9,0 4,-6-10,3 4,-8 2,3-1,-2 3,2-3,7-13,-4 7,2-6,-1 3,-58-44,-9-27,39 38,32 22,-13-7,-47-82,26 44,6-21,18 53,-21-79,12 43,17-7,0 48,0-101,0 55,14-11,-9 59,25-111,-13 60,2 12,-12 45,34-82,-18 45,22 11,-37 31,73-59,-41 33,20 17,-52 13,76-23,-46 15,12 5,18 11,-61-6,30 3,-12 21,5-12,-7 20,2-11,-12 8,5-5,-10 14,5-8,-6 20,2-12,-13 16,6-11,-10 14,6-10,-9-23,5 9,-22-16,13 7,-18 17,10-10,19-26,-9 12,-52 25,25-13,-34-29,58 0,12 0,1-9,7 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3:53.834"/>
    </inkml:context>
    <inkml:brush xml:id="br0">
      <inkml:brushProperty name="width" value="0.05" units="cm"/>
      <inkml:brushProperty name="height" value="0.05" units="cm"/>
      <inkml:brushProperty name="color" value="#00BFFF"/>
    </inkml:brush>
  </inkml:definitions>
  <inkml:trace contextRef="#ctx0" brushRef="#br0">294 6,'-1'-3,"-6"0,-8 9,2 3,-44 74,17-15,20-34,-88 259,75 88,68-159,-29-188,46 115,-24-63,-16-101,-10 19,33 57,-17-29,20-11,-32-16,63 5,-63-9,23-5,-29 4</inkml:trace>
  <inkml:trace contextRef="#ctx0" brushRef="#br0" timeOffset="1689">1078 523,'-3'0,"0"-6,-4 0,2 6,-2 0,1 0,-1 0,4-3,-4-6,7 0,-3-2,-9-87,7 52,-20-73,5 60,11 31,-5 11,11 11,1 4,0 7,1-3,-3 2,2-1,-16 0,9 0,-36 12,19-7,-38 22,22-12,-29 12,15-7,-3 4,-24 18,73-40,-44 44,47-42,-22 20,25-7,-5-2,8-15,-4 7,11-11,-5 5,17 7,-10-4,25 9,-14-5,24 17,-13-9,28 12,-17-8,-34-23,17 12,43 18,-48-22,25 19,-14-10,-20-7,-3-6,-1 7,1-4,-19-6,12 1,-26 11,13-6,-22 13,29-17,-51 47,27-25,-15 24,39-44,-60 67,33-36,18-2,-6-2,1 7,18-36,-20 56,22-58,-4 37,1-20,15-13,-7 6,15-7,37 2,-54-6,25 3,37-3,38 5,-93-4,43 2,2 3,-4-2,-12-2,3 0,-8 2,2-2,-20-2,8 2,-27-4,13 2,-15-2,8 0,-4-5,14-14,1-17,-8 20,-11-26,6 14,-25-91,24 121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3:57.446"/>
    </inkml:context>
    <inkml:brush xml:id="br0">
      <inkml:brushProperty name="width" value="0.05" units="cm"/>
      <inkml:brushProperty name="height" value="0.05" units="cm"/>
      <inkml:brushProperty name="color" value="#00BFFF"/>
    </inkml:brush>
  </inkml:definitions>
  <inkml:trace contextRef="#ctx0" brushRef="#br0">92 375,'-7'-9,"4"9,-4-3,7 0,2 0,13-5,-7 5,414-36,-417 39,-2 0,-4 6,1-6</inkml:trace>
  <inkml:trace contextRef="#ctx0" brushRef="#br0" timeOffset="363">253 0,'-8'9,"1"6,5 73,4 69,15-12,-3-39,-12-91,18 51,-16-56,5 22,-8-28,4 14,-10-33,5 16,0-32,0 17,0 14</inkml:trace>
  <inkml:trace contextRef="#ctx0" brushRef="#br0" timeOffset="701">89 139,'-4'0,"1"0,-7 0,7 9,6 6,45 73,30 33,7-29,-81-87,63 52,-64-55,28 31,-16-16,-17-22,2 5,7 0,-7 0</inkml:trace>
  <inkml:trace contextRef="#ctx0" brushRef="#br0" timeOffset="1037">1 487,'1'0,"11"-8,78-52,102-99,-36 8,-82 81,-109 90,53-43,-18 23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13:59.647"/>
    </inkml:context>
    <inkml:brush xml:id="br0">
      <inkml:brushProperty name="width" value="0.05" units="cm"/>
      <inkml:brushProperty name="height" value="0.05" units="cm"/>
      <inkml:brushProperty name="color" value="#00BFFF"/>
    </inkml:brush>
  </inkml:definitions>
  <inkml:trace contextRef="#ctx0" brushRef="#br0">29 0,'-8'0,"-2"0,0 0,15 12,5 3,94 121,-29-30,-23-3,-16-2,-33-94,21 95,-8 10,-8-59,-12-53,5 27,3 94,-19-35,8-46,-11 5,6-4,-4-2,2-2,-2 0,-9 18,23-51,-24 45,24-45,-11 21,-14 3,-11 22,33-44,-15 21,5-1,-6 5,17-26,-10 15,11-17,-4 9,14-18,-7 9,0-3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6T23:56:52.796"/>
    </inkml:context>
    <inkml:brush xml:id="br0">
      <inkml:brushProperty name="width" value="0.07" units="cm"/>
      <inkml:brushProperty name="height" value="0.07" units="cm"/>
      <inkml:brushProperty name="color" value="#ED1C24"/>
    </inkml:brush>
  </inkml:definitions>
  <inkml:trace contextRef="#ctx0" brushRef="#br0">1227 112,'-7'0,"7"-6,0 1,-7 5,-9 0,6-6,0 0,-7 0,-6 0,-7 0,-173-6,102 6,16 18,-63 9,127-18,-64 9,14 23,-43 19,91-43,-45 21,37 13,-26 22,44-52,-22 27,20 11,-7 39,18-72,-3 98,4-59,13 0,-7 0,24 6,-3 26,-15-58,7 29,24-17,21 24,-39-44,20 22,9-17,26 4,-47-21,23 11,20-24,21-4,-49 2,25-1,13-30,21-5,-48 17,23-8,1-18,14-13,-38 25,18-12,-19-12,10-13,-24 26,13-13,-41 0,12-5,-7 15,4-7,-31 6,-3-6,1 6,-49-51,8 51,1 0,-82-45,67 48,-20 18,9-10,1 25,10 2,-8 0,5 0,9 18,7-8,53 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4"/>
    </inkml:context>
    <inkml:brush xml:id="br0">
      <inkml:brushProperty name="width" value="0.1" units="cm"/>
      <inkml:brushProperty name="height" value="0.1" units="cm"/>
      <inkml:brushProperty name="color" value="#E71224"/>
    </inkml:brush>
  </inkml:definitions>
  <inkml:trace contextRef="#ctx0" brushRef="#br0">5546 9468 16383 0 0,'15'0'0'0'0,"1"0"0"0"0,-1 0 0 0 0,0 0 0 0 0,1 0 0 0 0,-1 0 0 0 0,10 0 0 0 0,-9 0 0 0 0,-1 0 0 0 0,10 0 0 0 0,-10 0 0 0 0,11 0 0 0 0,-11 0 0 0 0,10 0 0 0 0,-9 0 0 0 0,9 0 0 0 0,-10 0 0 0 0,10 0 0 0 0,1 0 0 0 0,-1 0 0 0 0,0 0 0 0 0,0 0 0 0 0,1 0 0 0 0,-1 0 0 0 0,0 0 0 0 0,0 0 0 0 0,12 0 0 0 0,-12-8 0 0 0,0 8 0 0 0,1 0 0 0 0,-1 0 0 0 0,0 0 0 0 0,-10 0 0 0 0,1 0 0 0 0,9 0 0 0 0,-10 0 0 0 0,11 0 0 0 0,-1 0 0 0 0,-10 0 0 0 0,10 0 0 0 0,1 0 0 0 0,-1 0 0 0 0,0 0 0 0 0,0 0 0 0 0,0 0 0 0 0,12 0 0 0 0,0-9 0 0 0,12 9 0 0 0,-12 0 0 0 0,0 0 0 0 0,12-10 0 0 0,-12 10 0 0 0,0 0 0 0 0,12-10 0 0 0,-12 10 0 0 0,0 0 0 0 0,-1 0 0 0 0,1-10 0 0 0,-12 10 0 0 0,1 0 0 0 0,-1 0 0 0 0,0 0 0 0 0,-10 0 0 0 0,1 0 0 0 0,-1 0 0 0 0,0 0 0 0 0,-8 0 0 0 0,0 0 0 0 0,9 0 0 0 0,-9 0 0 0 0,-1 0 0 0 0,1 0 0 0 0,0 0 0 0 0,0 0 0 0 0,0 0 0 0 0,0 0 0 0 0,-7 0-16383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5"/>
    </inkml:context>
    <inkml:brush xml:id="br0">
      <inkml:brushProperty name="width" value="0.1" units="cm"/>
      <inkml:brushProperty name="height" value="0.1" units="cm"/>
      <inkml:brushProperty name="color" value="#E71224"/>
    </inkml:brush>
  </inkml:definitions>
  <inkml:trace contextRef="#ctx0" brushRef="#br0">9354 9419 16383 0 0,'16'0'0'0'0,"-1"0"0"0"0,-8 0 0 0 0,8 0 0 0 0,0 0 0 0 0,1 0 0 0 0,9 0 0 0 0,-10 0 0 0 0,11 0 0 0 0,-11 0 0 0 0,10 0 0 0 0,12 0 0 0 0,-12 0 0 0 0,0 8 0 0 0,1-8 0 0 0,-1 0 0 0 0,0 0 0 0 0,0 9 0 0 0,0-9 0 0 0,1 0 0 0 0,-1 0 0 0 0,0 8 0 0 0,0-8 0 0 0,1 0 0 0 0,-1 0 0 0 0,0 0 0 0 0,0 8 0 0 0,0-8 0 0 0,-9 0 0 0 0,9 9 0 0 0,0-9 0 0 0,0 0 0 0 0,-9 0 0 0 0,9 0 0 0 0,0 8 0 0 0,1-8 0 0 0,-1 0 0 0 0,-10 0 0 0 0,10 0 0 0 0,1 0 0 0 0,-11 0 0 0 0,10 0 0 0 0,-10 0 0 0 0,11 0 0 0 0,-11 8 0 0 0,10-8 0 0 0,-9 0 0 0 0,9 0 0 0 0,0 0 0 0 0,-10 0 0 0 0,1 0 0 0 0,9 0 0 0 0,0 0 0 0 0,0 0 0 0 0,1 0 0 0 0,-1 0 0 0 0,0 0 0 0 0,-10 0 0 0 0,11 0 0 0 0,-1 0 0 0 0,0 0 0 0 0,0 0 0 0 0,12 0 0 0 0,-12 0 0 0 0,12 0 0 0 0,0 0 0 0 0,27 0 0 0 0,-39 0 0 0 0,24 0 0 0 0,1 0 0 0 0,0 0 0 0 0,-1 0 0 0 0,1 0 0 0 0,-1 0 0 0 0,1 0 0 0 0,-13 0 0 0 0,12 0 0 0 0,-12 0 0 0 0,0 0 0 0 0,-1 0 0 0 0,1 0 0 0 0,0 0 0 0 0,-12 0 0 0 0,12 0 0 0 0,-1 0 0 0 0,1 0 0 0 0,0 0 0 0 0,-1 0 0 0 0,1 0 0 0 0,0 0 0 0 0,-1 0 0 0 0,-10 0 0 0 0,10 0 0 0 0,-10 0 0 0 0,-1 0 0 0 0,-10 0 0 0 0,10 0 0 0 0,-9 0 0 0 0,9 0 0 0 0,-10 0 0 0 0,1 0 0 0 0,-1 0 0 0 0,10 0 0 0 0,-9 0 0 0 0,-1 0 0 0 0,0 0 0 0 0,1 0 0 0 0,-1 0 0 0 0,10 0 0 0 0,0 0 0 0 0,-9 0 0 0 0,20 0 0 0 0,-10 0 0 0 0,10 0 0 0 0,1 0 0 0 0,0 0 0 0 0,27 0 0 0 0,-28 0 0 0 0,14 0 0 0 0,0 0 0 0 0,-1 0 0 0 0,-12 0 0 0 0,13 0 0 0 0,-1 0 0 0 0,1 0 0 0 0,-1 0 0 0 0,-12 0 0 0 0,13 0 0 0 0,-14 0 0 0 0,14 0 0 0 0,-13 0 0 0 0,-1 0 0 0 0,1 0 0 0 0,0 0 0 0 0,-1 0 0 0 0,1 0 0 0 0,-12 0 0 0 0,12 0 0 0 0,-12 0 0 0 0,0 0 0 0 0,1 0 0 0 0,-11 0 0 0 0,0 0 0 0 0,1 0 0 0 0,-1 0 0 0 0,-8 0 0 0 0,0 0 0 0 0,0 0 0 0 0,0 0 0 0 0,0 0 0 0 0,8 0 0 0 0,-8 0 0 0 0,0 0 0 0 0,0 0 0 0 0,0 0 0 0 0,0 0 0 0 0,0 0 0 0 0,0 0 0 0 0,-1 0 0 0 0,-6 7 0 0 0,0 0 0 0 0,0-7-16383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6"/>
    </inkml:context>
    <inkml:brush xml:id="br0">
      <inkml:brushProperty name="width" value="0.1" units="cm"/>
      <inkml:brushProperty name="height" value="0.1" units="cm"/>
      <inkml:brushProperty name="color" value="#E71224"/>
    </inkml:brush>
  </inkml:definitions>
  <inkml:trace contextRef="#ctx0" brushRef="#br0">4538 10410 16383 0 0,'7'0'0'0'0,"9"0"0"0"0,9 0 0 0 0,0 0 0 0 0,0 0 0 0 0,12 0 0 0 0,0 0 0 0 0,-1 0 0 0 0,14 0 0 0 0,-13 0 0 0 0,-1 0 0 0 0,1 0 0 0 0,0 0 0 0 0,-1 0 0 0 0,-10 0 0 0 0,-1 0 0 0 0,0 0 0 0 0,-10 0 0 0 0,11 0 0 0 0,-19 0 0 0 0,8 0 0 0 0,0 0 0 0 0,-8 0 0 0 0,9 0 0 0 0,-9 0 0 0 0,-1 0 0 0 0,1 0 0 0 0,0 0 0 0 0,0 0 0 0 0,0 0 0 0 0,0 0 0 0 0,0 0 0 0 0,0 0 0 0 0,0 0 0 0 0,8 0 0 0 0,-8 0 0 0 0,9 0 0 0 0,-9 0 0 0 0,8 0 0 0 0,-8 0 0 0 0,8 0 0 0 0,-8 0 0 0 0,0 0 0 0 0,0 0 0 0 0,0 0 0 0 0,0 0 0 0 0,0 0 0 0 0,0 0 0 0 0,-7 0-16383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7"/>
    </inkml:context>
    <inkml:brush xml:id="br0">
      <inkml:brushProperty name="width" value="0.1" units="cm"/>
      <inkml:brushProperty name="height" value="0.1" units="cm"/>
      <inkml:brushProperty name="color" value="#E71224"/>
    </inkml:brush>
  </inkml:definitions>
  <inkml:trace contextRef="#ctx0" brushRef="#br0">7601 9637 16383 0 0,'-7'0'0'0'0,"-8"0"0"0"0,-1 0 0 0 0,-20 0 0 0 0,10 0 0 0 0,1 0 0 0 0,-37 0 0 0 0,37 0 0 0 0,9 0 0 0 0,-9 0 0 0 0,9-8 0 0 0,1 8 0 0 0,-10 0 0 0 0,9 0 0 0 0,1 0 0 0 0,-1 0 0 0 0,-9 0 0 0 0,9 0 0 0 0,1 0 0 0 0,-1 0 0 0 0,1 0 0 0 0,-10 0 0 0 0,9 0 0 0 0,1 0 0 0 0,-11 0 0 0 0,11 0 0 0 0,-10 0 0 0 0,9 0 0 0 0,-9 0 0 0 0,9 0 0 0 0,1 0 0 0 0,-10 0 0 0 0,-1 0 0 0 0,11 0 0 0 0,-1 0 0 0 0,-9 0 0 0 0,10 0 0 0 0,-11 9 0 0 0,11-9 0 0 0,-10 0 0 0 0,9 7 0 0 0,-9-7 0 0 0,-1 9 0 0 0,1-9 0 0 0,0 8 0 0 0,-1-8 0 0 0,1 9 0 0 0,0-1 0 0 0,-1-8 0 0 0,11 8 0 0 0,-10 0 0 0 0,-1 1 0 0 0,1-1 0 0 0,0 0 0 0 0,-1 1 0 0 0,1-1 0 0 0,0 1 0 0 0,-1 7 0 0 0,1-7 0 0 0,0-1 0 0 0,9 0 0 0 0,-9 0 0 0 0,0 1 0 0 0,9-2 0 0 0,1 1 0 0 0,-11 0 0 0 0,19-1 0 0 0,-8 1 0 0 0,-1 0 0 0 0,9-1 0 0 0,0 0 0 0 0,0 0 0 0 0,0 0 0 0 0,7-1 0 0 0,-7 1 0 0 0,7 0 0 0 0,-7 0 0 0 0,7 0 0 0 0,-7 0 0 0 0,7 0 0 0 0,0 0 0 0 0,0 0 0 0 0,-7 0 0 0 0,7 0 0 0 0,0 8 0 0 0,0-8 0 0 0,0 8 0 0 0,0 1 0 0 0,0-9 0 0 0,0 8 0 0 0,0 0 0 0 0,0-8 0 0 0,0 9 0 0 0,0-1 0 0 0,8 10 0 0 0,0-9 0 0 0,1 9 0 0 0,-1 0 0 0 0,17-8 0 0 0,-8 8 0 0 0,-2-10 0 0 0,11 2 0 0 0,1 11 0 0 0,-2-11 0 0 0,1-1 0 0 0,10 3 0 0 0,-8 8 0 0 0,8-8 0 0 0,-10-11 0 0 0,10 10 0 0 0,-10-1 0 0 0,-1-9 0 0 0,24 12 0 0 0,-23-11 0 0 0,23 11 0 0 0,-23-12 0 0 0,10 1 0 0 0,1 0 0 0 0,12 1 0 0 0,1-10 0 0 0,0 10 0 0 0,-1-10 0 0 0,1 0 0 0 0,0 0 0 0 0,-14 0 0 0 0,14 0 0 0 0,-1 0 0 0 0,-12 0 0 0 0,13 0 0 0 0,-1 0 0 0 0,-12 0 0 0 0,13 0 0 0 0,-14 0 0 0 0,14 0 0 0 0,-13 0 0 0 0,12 0 0 0 0,1 0 0 0 0,-1 0 0 0 0,15 0 0 0 0,-14 0 0 0 0,0 0 0 0 0,-14-9 0 0 0,14-1 0 0 0,-25 1 0 0 0,12-9 0 0 0,-12 9 0 0 0,0 1 0 0 0,-9 0 0 0 0,-1 0 0 0 0,0-7 0 0 0,1 7 0 0 0,-9-7 0 0 0,9 7 0 0 0,-9-8 0 0 0,1 1 0 0 0,-1 8 0 0 0,1-8 0 0 0,-1 7 0 0 0,0-7 0 0 0,1 0 0 0 0,0-1 0 0 0,-1 1 0 0 0,0 8 0 0 0,1-9 0 0 0,-1 9 0 0 0,0-8 0 0 0,1-1 0 0 0,-1 9 0 0 0,-7-8 0 0 0,7 8 0 0 0,1-9 0 0 0,-8 9 0 0 0,7 0 0 0 0,-7-8 0 0 0,7 8 0 0 0,-7-9 0 0 0,0 9 0 0 0,7 0 0 0 0,-7-8 0 0 0,0 8 0 0 0,0-9 0 0 0,0 1 0 0 0,0 8 0 0 0,0-9 0 0 0,0 1 0 0 0,0-1 0 0 0,0 1 0 0 0,0-1 0 0 0,0-9 0 0 0,0 10 0 0 0,0-11 0 0 0,0 11 0 0 0,0-10 0 0 0,-16 9 0 0 0,1 1 0 0 0,6-11 0 0 0,-6 11 0 0 0,-1 7 0 0 0,1-7 0 0 0,8 8 0 0 0,-19-10 0 0 0,11 9 0 0 0,-10-9 0 0 0,-1 8 0 0 0,11 2 0 0 0,-11-10 0 0 0,-10 8 0 0 0,10 0 0 0 0,1 0 0 0 0,0 9 0 0 0,9-7 0 0 0,-9-2 0 0 0,0 9 0 0 0,-1-8 0 0 0,1 8 0 0 0,0 0 0 0 0,9-8 0 0 0,-9 8 0 0 0,9 0 0 0 0,1 0 0 0 0,-1-8 0 0 0,1 8 0 0 0,0 0 0 0 0,8 0 0 0 0,0 0 0 0 0,-9 0 0 0 0,16 0-16383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7:11.512"/>
    </inkml:context>
    <inkml:brush xml:id="br0">
      <inkml:brushProperty name="width" value="0.035" units="cm"/>
      <inkml:brushProperty name="height" value="0.035" units="cm"/>
      <inkml:brushProperty name="color" value="#008500"/>
    </inkml:brush>
  </inkml:definitions>
  <inkml:trace contextRef="#ctx0" brushRef="#br0">309 6,'-3'0,"0"-1,1-1,-2-1,1 3,-7 3,-14 1,-10 5,18-5,-69 34,45-11,21-14,1 3,1-3,-1 19,9-4,5-15,6 1,-3-1,3 5,-1-4,0 3,0-3,-1-3,0 2,1-4,0 1,0-1,0 0,1-4,0 1,-3-9,1 5,0 1,0-3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8"/>
    </inkml:context>
    <inkml:brush xml:id="br0">
      <inkml:brushProperty name="width" value="0.1" units="cm"/>
      <inkml:brushProperty name="height" value="0.1" units="cm"/>
      <inkml:brushProperty name="color" value="#E71224"/>
    </inkml:brush>
  </inkml:definitions>
  <inkml:trace contextRef="#ctx0" brushRef="#br0">8748 10423 16383 0 0,'7'0'0'0'0,"8"0"0"0"0,1 0 0 0 0,9 0 0 0 0,0 0 0 0 0,0 0 0 0 0,1 0 0 0 0,-1 0 0 0 0,0 0 0 0 0,12 0 0 0 0,-12 0 0 0 0,12-9 0 0 0,-1 9 0 0 0,-10 0 0 0 0,-1 0 0 0 0,11 0 0 0 0,-10 0 0 0 0,-1 0 0 0 0,0 0 0 0 0,0-8 0 0 0,1 8 0 0 0,-1 0 0 0 0,0 0 0 0 0,0-9 0 0 0,1 9 0 0 0,-1 0 0 0 0,11-9 0 0 0,-10 9 0 0 0,-1 0 0 0 0,24 0 0 0 0,-12-10 0 0 0,0 10 0 0 0,0 0 0 0 0,-1 0 0 0 0,14 0 0 0 0,-1 0 0 0 0,-12-9 0 0 0,13 9 0 0 0,-14-9 0 0 0,14 9 0 0 0,30-11 0 0 0,-55 11 0 0 0,25 0 0 0 0,30 0 0 0 0,0-12 0 0 0,-16 12 0 0 0,0 0 0 0 0,16 0 0 0 0,0-11 0 0 0,-31 11 0 0 0,68-13 0 0 0,-37 13 0 0 0,-31 0 0 0 0,15-11 0 0 0,16 11 0 0 0,-16-11 0 0 0,16 11 0 0 0,-16 0 0 0 0,0 0 0 0 0,34 0 0 0 0,-34 0 0 0 0,16 0 0 0 0,-44 0 0 0 0,81 0 0 0 0,-81 0 0 0 0,28 0 0 0 0,-14 0 0 0 0,14 0 0 0 0,-14 0 0 0 0,-1 0 0 0 0,1 0 0 0 0,0 0 0 0 0,-1 0 0 0 0,-12 0 0 0 0,12 0 0 0 0,1 0 0 0 0,0 0 0 0 0,-1 0 0 0 0,15 0 0 0 0,-14 0 0 0 0,14 0 0 0 0,-15 0 0 0 0,1 0 0 0 0,0 0 0 0 0,-1 0 0 0 0,1 0 0 0 0,0 0 0 0 0,-14 0 0 0 0,14 0 0 0 0,-13 0 0 0 0,12 0 0 0 0,-12 0 0 0 0,12 0 0 0 0,1 0 0 0 0,0 0 0 0 0,-1 0 0 0 0,1 0 0 0 0,-13 0 0 0 0,12 0 0 0 0,-12 0 0 0 0,12 0 0 0 0,-12 0 0 0 0,0 0 0 0 0,-12 0 0 0 0,12 0 0 0 0,-12 0 0 0 0,0 0 0 0 0,0 0 0 0 0,1 0 0 0 0,-11 0 0 0 0,10 0 0 0 0,-9 0 0 0 0,-1 0 0 0 0,0 0 0 0 0,10 0 0 0 0,-9 0 0 0 0,-1 0 0 0 0,0 8 0 0 0,1-8 0 0 0,-1 0 0 0 0,1 0 0 0 0,-1 0 0 0 0,0 8 0 0 0,1-8 0 0 0,-1 0 0 0 0,0 0 0 0 0,1 0 0 0 0,-1 0 0 0 0,0 7 0 0 0,1-7 0 0 0,-1 0 0 0 0,10 0 0 0 0,-9 0 0 0 0,9 0 0 0 0,-10 8 0 0 0,10-8 0 0 0,-9 0 0 0 0,-1 0 0 0 0,0 8 0 0 0,1-8 0 0 0,-1 0 0 0 0,0 0 0 0 0,1 0 0 0 0,-9 6 0 0 0,8-6 0 0 0,-8 0 0 0 0,8 0 0 0 0,-8 0 0 0 0,0 0 0 0 0,0 7 0 0 0,0-7 0 0 0,0 0 0 0 0,0 0 0 0 0,0 0 0 0 0,0 0 0 0 0,0 0 0 0 0,0 7 0 0 0,0-7 0 0 0,-7 0-16383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29"/>
    </inkml:context>
    <inkml:brush xml:id="br0">
      <inkml:brushProperty name="width" value="0.1" units="cm"/>
      <inkml:brushProperty name="height" value="0.1" units="cm"/>
      <inkml:brushProperty name="color" value="#E71224"/>
    </inkml:brush>
  </inkml:definitions>
  <inkml:trace contextRef="#ctx0" brushRef="#br0">21693 11538 16383 0 0,'0'-7'0'0'0,"0"-9"0"0"0,0-9 0 0 0,0 10 0 0 0,0-1 0 0 0,0 1 0 0 0,0-1 0 0 0,0 9 0 0 0,0-18 0 0 0,0 18 0 0 0,0-9 0 0 0,0-9 0 0 0,0 0 0 0 0,0 9 0 0 0,0-21 0 0 0,0 12 0 0 0,0-12 0 0 0,0 12 0 0 0,0 0 0 0 0,8-1 0 0 0,1-10 0 0 0,1-1 0 0 0,-1 0 0 0 0,0 0 0 0 0,9 0 0 0 0,-9 12 0 0 0,7 0 0 0 0,1-1 0 0 0,1-10 0 0 0,-2 20 0 0 0,11-12 0 0 0,31-39 0 0 0,-43 52 0 0 0,15-25 0 0 0,25-16 0 0 0,-19 38 0 0 0,-8-10 0 0 0,-13 13 0 0 0,11-2 0 0 0,10 8 0 0 0,-11-8 0 0 0,-9 9 0 0 0,9 0 0 0 0,0-1 0 0 0,0 1 0 0 0,1-1 0 0 0,10 9 0 0 0,-10-8 0 0 0,10 8 0 0 0,-10 0 0 0 0,10 0 0 0 0,1 0 0 0 0,0 0 0 0 0,-1 0 0 0 0,1 0 0 0 0,0 9 0 0 0,36 27 0 0 0,-23-6 0 0 0,-35-15 0 0 0,50 32 0 0 0,-38-20 0 0 0,-10-1 0 0 0,11 1 0 0 0,-11-2 0 0 0,-1 1 0 0 0,3 10 0 0 0,-2-10 0 0 0,-1-1 0 0 0,3 11 0 0 0,-11-10 0 0 0,0-11 0 0 0,0 10 0 0 0,1 0 0 0 0,-1 1 0 0 0,0-11 0 0 0,0 10 0 0 0,0-9 0 0 0,-1-1 0 0 0,1 0 0 0 0,-8 1 0 0 0,0-9 0 0 0,8 8 0 0 0,-8-8 0 0 0,0 0 0 0 0,0 8 0 0 0,0-8 0 0 0,0 8 0 0 0,0 8 0 0 0,0-16 0 0 0,0 8 0 0 0,0 0 0 0 0,0-8 0 0 0,0 9 0 0 0,0 9 0 0 0,0-10 0 0 0,0 1 0 0 0,-8-1 0 0 0,0 0 0 0 0,0 10 0 0 0,0-9 0 0 0,8-1 0 0 0,-8 0 0 0 0,0 1 0 0 0,1-1 0 0 0,-1 1 0 0 0,0-1 0 0 0,-9 10 0 0 0,9-10 0 0 0,0 1 0 0 0,1-1 0 0 0,-9 0 0 0 0,9-8 0 0 0,-1 9 0 0 0,-7-1 0 0 0,8-8 0 0 0,0 0 0 0 0,-9 8 0 0 0,9-8 0 0 0,0 0 0 0 0,-8 1 0 0 0,8-1 0 0 0,-9 0 0 0 0,1 1 0 0 0,0 0 0 0 0,7-1 0 0 0,-7 0 0 0 0,0-7 0 0 0,-1 8 0 0 0,1 0 0 0 0,-11 0 0 0 0,11 0 0 0 0,-1 0 0 0 0,-9 0 0 0 0,10 0 0 0 0,-11-8 0 0 0,11 7 0 0 0,-1 1 0 0 0,1 0 0 0 0,-10-8 0 0 0,9 7 0 0 0,1-7 0 0 0,8 0 0 0 0,-9 0 0 0 0,1 0 0 0 0,8 0 0 0 0,-9 0 0 0 0,9 0 0 0 0,-8 0 0 0 0,8 0 0 0 0,0 0 0 0 0,0 0 0 0 0,-9 0 0 0 0,9 0 0 0 0,0 0 0 0 0,0 0 0 0 0,0 0 0 0 0,-8 0 0 0 0,8 0 0 0 0,0 0 0 0 0,0 0 0 0 0,-9 0 0 0 0,9 0 0 0 0,0-7 0 0 0,0 7 0 0 0,0 0 0 0 0,0-7 0 0 0,0 7 0 0 0,0-7 0 0 0,0 7 0 0 0,-9-8 0 0 0,9 8 0 0 0,0-7 0 0 0,-8 7 0 0 0,-1-7 0 0 0,9 0 0 0 0,-8 7 0 0 0,8-8 0 0 0,-9 1 0 0 0,-15-1 0 0 0,16 0 0 0 0,0 0 0 0 0,-1 1 0 0 0,1-1 0 0 0,-1 0 0 0 0,1 0 0 0 0,-1-7 0 0 0,1 7 0 0 0,-1 8 0 0 0,1-8 0 0 0,7-7 0 0 0,-7 15 0 0 0,7-16 0 0 0,-8 16 0 0 0,9-7 0 0 0,0 0 0 0 0,0 0 0 0 0,-8-1 0 0 0,8 1 0 0 0,0 0 0 0 0,0 0 0 0 0,-1-8 0 0 0,1 8 0 0 0,0 0 0 0 0,0 0 0 0 0,7 0 0 0 0,-7 0 0 0 0,0 0 0 0 0,0 0 0 0 0,7 0 0 0 0,-7 0 0 0 0,7-1 0 0 0,-7 8 0 0 0,7-7 0 0 0,0 0 0 0 0,-7 7 0 0 0,7-7 0 0 0,0-8 0 0 0,-7 15 0 0 0,7-16 0 0 0,-7 9 0 0 0,7 0 0 0 0,-8 0 0 0 0,8 0 0 0 0,-7 0 0 0 0,7 0 0 0 0,0 7-16383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0"/>
    </inkml:context>
    <inkml:brush xml:id="br0">
      <inkml:brushProperty name="width" value="0.1" units="cm"/>
      <inkml:brushProperty name="height" value="0.1" units="cm"/>
      <inkml:brushProperty name="color" value="#E71224"/>
    </inkml:brush>
  </inkml:definitions>
  <inkml:trace contextRef="#ctx0" brushRef="#br0">4464 12263 16383 0 0,'6'0'0'0'0,"1"0"0"0"0,9 0 0 0 0,9 0 0 0 0,-10 0 0 0 0,22 0 0 0 0,-12 0 0 0 0,12 0 0 0 0,-12 0 0 0 0,12 0 0 0 0,-1 0 0 0 0,-10 0 0 0 0,-1 0 0 0 0,12 0 0 0 0,-12 0 0 0 0,85 0 0 0 0,-73 0 0 0 0,36 0 0 0 0,-36 0 0 0 0,-1 0 0 0 0,-10 0 0 0 0,10 0 0 0 0,-11 0 0 0 0,1 0 0 0 0,10 0 0 0 0,-10 0 0 0 0,-1 0 0 0 0,0 0 0 0 0,0 0 0 0 0,0 0 0 0 0,1 0 0 0 0,-1 0 0 0 0,0 0 0 0 0,-10 0 0 0 0,11 0 0 0 0,-1 0 0 0 0,0 0 0 0 0,0 0 0 0 0,12 0 0 0 0,25 0 0 0 0,-25 0 0 0 0,-1 0 0 0 0,1 0 0 0 0,0 0 0 0 0,12 0 0 0 0,-12 0 0 0 0,0 0 0 0 0,-1 0 0 0 0,14 0 0 0 0,-13 0 0 0 0,-1 0 0 0 0,1 0 0 0 0,0 0 0 0 0,-1 0 0 0 0,-10 0 0 0 0,10 0 0 0 0,-11 0 0 0 0,12 0 0 0 0,0 0 0 0 0,0 0 0 0 0,-1 0 0 0 0,1 0 0 0 0,0 0 0 0 0,12 0 0 0 0,1 0 0 0 0,-14 0 0 0 0,14 0 0 0 0,-13 0 0 0 0,-1 0 0 0 0,14 0 0 0 0,-13 0 0 0 0,-1 0 0 0 0,1 0 0 0 0,-12 0 0 0 0,12 0 0 0 0,0 0 0 0 0,-1 0 0 0 0,-10 0 0 0 0,10 0 0 0 0,1 0 0 0 0,0 0 0 0 0,-1 0 0 0 0,14 0 0 0 0,0 0 0 0 0,-1 0 0 0 0,-12 0 0 0 0,12 0 0 0 0,1 0 0 0 0,-13 0 0 0 0,12 0 0 0 0,-12 0 0 0 0,0 0 0 0 0,-1 0 0 0 0,-10 0 0 0 0,72 0 0 0 0,-61-9 0 0 0,0 9 0 0 0,-1 0 0 0 0,-11 0 0 0 0,25 0 0 0 0,-13 0 0 0 0,-1 0 0 0 0,14 0 0 0 0,-13-9 0 0 0,12 9 0 0 0,-12 0 0 0 0,0 0 0 0 0,-1 0 0 0 0,1 0 0 0 0,0 0 0 0 0,-1 0 0 0 0,1 0 0 0 0,-12 0 0 0 0,37 0 0 0 0,-37 0 0 0 0,1 0 0 0 0,-1 0 0 0 0,0 0 0 0 0,0 0 0 0 0,1 0 0 0 0,-1 0 0 0 0,11 0 0 0 0,1 0 0 0 0,0 0 0 0 0,0 0 0 0 0,-1 0 0 0 0,14 0 0 0 0,-13 0 0 0 0,12-10 0 0 0,-12 10 0 0 0,12 0 0 0 0,1 0 0 0 0,0 0 0 0 0,-1 0 0 0 0,1 0 0 0 0,143 0 0 0 0,-129 0 0 0 0,114 0 0 0 0,-98 0 0 0 0,17-13 0 0 0,1 13 0 0 0,-49 0 0 0 0,110 0 0 0 0,-79 0 0 0 0,17 0 0 0 0,20 0 0 0 0,-1 0 0 0 0,1 0 0 0 0,-1 0 0 0 0,0 0 0 0 0,1 0 0 0 0,-1 0 0 0 0,-66 0 0 0 0,108 0 0 0 0,-60 0 0 0 0,-1 0 0 0 0,1 0 0 0 0,-18 0 0 0 0,-31 0 0 0 0,88 0 0 0 0,-100 0 0 0 0,43 0 0 0 0,-16 0 0 0 0,0 0 0 0 0,-15 0 0 0 0,-12 0 0 0 0,12 0 0 0 0,-12 0 0 0 0,-12 0 0 0 0,12 0 0 0 0,0 0 0 0 0,-12 0 0 0 0,12 0 0 0 0,-1 0 0 0 0,1 0 0 0 0,13 0 0 0 0,-14 0 0 0 0,14 0 0 0 0,-13 0 0 0 0,12 0 0 0 0,-12 0 0 0 0,12 0 0 0 0,-12 0 0 0 0,13 0 0 0 0,-14 0 0 0 0,1 10 0 0 0,0-10 0 0 0,-1 0 0 0 0,14 0 0 0 0,-13 0 0 0 0,12 9 0 0 0,31-9 0 0 0,-43 0 0 0 0,27 0 0 0 0,0 0 0 0 0,33 0 0 0 0,-71 0 0 0 0,38 0 0 0 0,-15 0 0 0 0,1 10 0 0 0,0-10 0 0 0,-1 0 0 0 0,-12 0 0 0 0,0 9 0 0 0,-1-9 0 0 0,1 10 0 0 0,0-10 0 0 0,-1 0 0 0 0,1 0 0 0 0,13 9 0 0 0,-14-9 0 0 0,14 0 0 0 0,-1 10 0 0 0,1-10 0 0 0,-13 0 0 0 0,12 10 0 0 0,1-10 0 0 0,-13 9 0 0 0,-1-9 0 0 0,1 10 0 0 0,0-10 0 0 0,-1 9 0 0 0,-10-1 0 0 0,10-8 0 0 0,-11 8 0 0 0,1-8 0 0 0,-1 9 0 0 0,12-9 0 0 0,-22 8 0 0 0,10-8 0 0 0,0 8 0 0 0,1-8 0 0 0,-11 0 0 0 0,0 0 0 0 0,1 8 0 0 0,-9-8 0 0 0,8 0 0 0 0,-8 0 0 0 0,0 0 0 0 0,0 0 0 0 0,0 0 0 0 0,0 0 0 0 0,-7 7 0 0 0,0 0 0 0 0,0-7-16383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1"/>
    </inkml:context>
    <inkml:brush xml:id="br0">
      <inkml:brushProperty name="width" value="0.1" units="cm"/>
      <inkml:brushProperty name="height" value="0.1" units="cm"/>
      <inkml:brushProperty name="color" value="#E71224"/>
    </inkml:brush>
  </inkml:definitions>
  <inkml:trace contextRef="#ctx0" brushRef="#br0">6377 11421 16383 0 0,'7'0'0'0'0,"9"0"0"0"0,-1 0 0 0 0,0 0 0 0 0,1 0 0 0 0,-1 0 0 0 0,0 0 0 0 0,1 0 0 0 0,-1 0 0 0 0,0 0 0 0 0,1-8 0 0 0,-9 8 0 0 0,8 0 0 0 0,0-7 0 0 0,11 7 0 0 0,-11 0 0 0 0,0 0 0 0 0,1-8 0 0 0,-1 8 0 0 0,10 0 0 0 0,-10 0 0 0 0,1 0 0 0 0,-1-8 0 0 0,1 8 0 0 0,-1 0 0 0 0,0 0 0 0 0,1-8 0 0 0,-1 8 0 0 0,0 0 0 0 0,10 0 0 0 0,-9 0 0 0 0,-1 0 0 0 0,1-7 0 0 0,-1 7 0 0 0,10 0 0 0 0,-10 0 0 0 0,1 0 0 0 0,9 0 0 0 0,-10 0 0 0 0,1 0 0 0 0,9 0 0 0 0,0 0 0 0 0,-10 0 0 0 0,11 0 0 0 0,-1 0 0 0 0,12-10 0 0 0,-12 10 0 0 0,0 0 0 0 0,12 0 0 0 0,-1 0 0 0 0,1 0 0 0 0,0-9 0 0 0,-1 9 0 0 0,1 0 0 0 0,0-9 0 0 0,12 9 0 0 0,-12 0 0 0 0,0 0 0 0 0,-12 0 0 0 0,12-9 0 0 0,-1 9 0 0 0,-10 0 0 0 0,10 0 0 0 0,-10 0 0 0 0,10 0 0 0 0,-11 0 0 0 0,12 0 0 0 0,0 0 0 0 0,-12-9 0 0 0,12 9 0 0 0,-1 0 0 0 0,-10 0 0 0 0,10 0 0 0 0,1 0 0 0 0,0 0 0 0 0,-1 0 0 0 0,1 0 0 0 0,-12 0 0 0 0,12-9 0 0 0,0 9 0 0 0,-12 0 0 0 0,0-9 0 0 0,0 9 0 0 0,0 0 0 0 0,1 0 0 0 0,-1 0 0 0 0,0 0 0 0 0,-9-7 0 0 0,9 7 0 0 0,-10 0 0 0 0,10 0 0 0 0,-9 0 0 0 0,9-9 0 0 0,0 9 0 0 0,0 0 0 0 0,1 0 0 0 0,10 0 0 0 0,-11-9 0 0 0,12 9 0 0 0,-12 0 0 0 0,1 0 0 0 0,-1 0 0 0 0,0 0 0 0 0,0-8 0 0 0,0 8 0 0 0,1 0 0 0 0,-1 0 0 0 0,-10 0 0 0 0,26-9 0 0 0,-26 9 0 0 0,1 0 0 0 0,-1 0 0 0 0,0 0 0 0 0,10 0 0 0 0,-9 0 0 0 0,-1-7 0 0 0,1 7 0 0 0,-1 0 0 0 0,10 0 0 0 0,-10 0 0 0 0,1 0 0 0 0,9 0 0 0 0,0-9 0 0 0,0 9 0 0 0,12 0 0 0 0,-12 0 0 0 0,12 0 0 0 0,0 0 0 0 0,-1-9 0 0 0,14 9 0 0 0,-13 0 0 0 0,-1 0 0 0 0,14 0 0 0 0,-13 0 0 0 0,-1 0 0 0 0,1 0 0 0 0,0-9 0 0 0,-1 9 0 0 0,1 0 0 0 0,-12 0 0 0 0,12 0 0 0 0,-12 0 0 0 0,12 0 0 0 0,-12 0 0 0 0,12 0 0 0 0,-1 0 0 0 0,1 0 0 0 0,13 0 0 0 0,-14 0 0 0 0,14 0 0 0 0,-13 0 0 0 0,12 0 0 0 0,-12 0 0 0 0,0 0 0 0 0,-1 0 0 0 0,-10 0 0 0 0,10 0 0 0 0,-10 0 0 0 0,-1 0 0 0 0,0 0 0 0 0,0 0 0 0 0,0 0 0 0 0,1 0 0 0 0,-11 0 0 0 0,10 0 0 0 0,-9 0 0 0 0,9 0 0 0 0,-10 0 0 0 0,10 0 0 0 0,1 0 0 0 0,-1 0 0 0 0,11 0 0 0 0,-10 0 0 0 0,10 0 0 0 0,-10 0 0 0 0,10 0 0 0 0,-10 0 0 0 0,10 9 0 0 0,-11-9 0 0 0,12 0 0 0 0,25 0 0 0 0,-37 0 0 0 0,0 0 0 0 0,1 0 0 0 0,-1 0 0 0 0,0 0 0 0 0,0 0 0 0 0,1 0 0 0 0,-1 0 0 0 0,0 0 0 0 0,-10 0 0 0 0,11 0 0 0 0,-1 0 0 0 0,0 0 0 0 0,12 0 0 0 0,-12 8 0 0 0,12-8 0 0 0,-1 0 0 0 0,1 0 0 0 0,0 0 0 0 0,12 0 0 0 0,-12 0 0 0 0,0 0 0 0 0,12 0 0 0 0,-12 0 0 0 0,13 0 0 0 0,-14 0 0 0 0,1 0 0 0 0,0 9 0 0 0,-1-9 0 0 0,14 0 0 0 0,-13 0 0 0 0,-1 0 0 0 0,1 0 0 0 0,13 0 0 0 0,-1 10 0 0 0,1-10 0 0 0,-1 0 0 0 0,31 0 0 0 0,-43 0 0 0 0,13 0 0 0 0,14 0 0 0 0,-15 10 0 0 0,15-10 0 0 0,-14 0 0 0 0,-13 0 0 0 0,12 0 0 0 0,-12 0 0 0 0,12 0 0 0 0,-12 0 0 0 0,0 9 0 0 0,27-9 0 0 0,-39 0 0 0 0,25 0 0 0 0,-1 0 0 0 0,1 0 0 0 0,0 0 0 0 0,-1 0 0 0 0,1 10 0 0 0,-1-10 0 0 0,-12 0 0 0 0,13 0 0 0 0,-14 0 0 0 0,-10 0 0 0 0,10 0 0 0 0,-11 9 0 0 0,1-9 0 0 0,-1 0 0 0 0,12 0 0 0 0,-12 0 0 0 0,0 8 0 0 0,-10-8 0 0 0,11 0 0 0 0,-1 0 0 0 0,12 0 0 0 0,-12 0 0 0 0,0 0 0 0 0,0 8 0 0 0,0-8 0 0 0,12 0 0 0 0,-12 0 0 0 0,12 0 0 0 0,-12 0 0 0 0,0 9 0 0 0,12-9 0 0 0,-12 0 0 0 0,1 0 0 0 0,-1 0 0 0 0,0 0 0 0 0,0 0 0 0 0,0 0 0 0 0,1 0 0 0 0,-1 0 0 0 0,0 0 0 0 0,-10 0 0 0 0,11 0 0 0 0,-11 0 0 0 0,10 0 0 0 0,1 0 0 0 0,-11 0 0 0 0,10 0 0 0 0,0 0 0 0 0,1 0 0 0 0,10 0 0 0 0,-11 8 0 0 0,12-8 0 0 0,-12 0 0 0 0,1 0 0 0 0,-1 0 0 0 0,0 0 0 0 0,0 0 0 0 0,0 0 0 0 0,-9 8 0 0 0,24-8 0 0 0,-24 0 0 0 0,-1 0 0 0 0,-8 0 0 0 0,8 0 0 0 0,-8 0 0 0 0,9 0 0 0 0,-1 0 0 0 0,-8 0 0 0 0,8 8 0 0 0,-8-8 0 0 0,9 0 0 0 0,-10 0 0 0 0,10 0 0 0 0,-1 0 0 0 0,1 7 0 0 0,-1-7 0 0 0,0 0 0 0 0,-8 0 0 0 0,9 0 0 0 0,-1 0 0 0 0,0 0 0 0 0,1 0 0 0 0,-1 0 0 0 0,-8 0 0 0 0,8 0 0 0 0,16 0 0 0 0,-16 0 0 0 0,1 0 0 0 0,-1 8 0 0 0,0-8 0 0 0,1 0 0 0 0,-1 0 0 0 0,0 0 0 0 0,1 0 0 0 0,-1 0 0 0 0,0 0 0 0 0,1 0 0 0 0,-1 0 0 0 0,-8 0 0 0 0,8 0 0 0 0,-8 0 0 0 0,9 0 0 0 0,-1 0 0 0 0,-8 0 0 0 0,0 0 0 0 0,0 0 0 0 0,0 0 0 0 0,0 0 0 0 0,0 7 0 0 0,-1-7 0 0 0,1 0 0 0 0,0 0 0 0 0,-7 7 0 0 0,0-7-16383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2"/>
    </inkml:context>
    <inkml:brush xml:id="br0">
      <inkml:brushProperty name="width" value="0.05" units="cm"/>
      <inkml:brushProperty name="height" value="0.05" units="cm"/>
      <inkml:brushProperty name="color" value="#E71224"/>
    </inkml:brush>
  </inkml:definitions>
  <inkml:trace contextRef="#ctx0" brushRef="#br0">2974 8662 16383 0 0,'7'0'0'0'0,"8"0"0"0"0,-8 0 0 0 0,0 0 0 0 0,0 0 0 0 0,8 0 0 0 0,-8 0 0 0 0,8 0 0 0 0,-8 0 0 0 0,33 30 0 0 0,-33-30 0 0 0,33 30 0 0 0,-1-1 0 0 0,-13-12 0 0 0,10 1 0 0 0,-8 10 0 0 0,9-10 0 0 0,-12-1 0 0 0,11 1 0 0 0,-10-1 0 0 0,-1 0 0 0 0,2 11 0 0 0,-1-12 0 0 0,-1 1 0 0 0,0 0 0 0 0,0 0 0 0 0,3 10 0 0 0,-13-11 0 0 0,10 1 0 0 0,1-1 0 0 0,-9 10 0 0 0,-2-11 0 0 0,10 2 0 0 0,-8 8 0 0 0,-2-10 0 0 0,25 25 0 0 0,-25-25 0 0 0,13 13 0 0 0,-11-3 0 0 0,10 3 0 0 0,-2-12 0 0 0,1 1 0 0 0,-10 9 0 0 0,0-19 0 0 0,9 10 0 0 0,-10-2 0 0 0,1 1 0 0 0,-1-9 0 0 0,-8 0 0 0 0,0 0 0 0 0,0 0 0 0 0,0 0 0 0 0,0 0 0 0 0,0 0 0 0 0,0 0 0 0 0,-7-7-16383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3"/>
    </inkml:context>
    <inkml:brush xml:id="br0">
      <inkml:brushProperty name="width" value="0.05" units="cm"/>
      <inkml:brushProperty name="height" value="0.05" units="cm"/>
      <inkml:brushProperty name="color" value="#E71224"/>
    </inkml:brush>
  </inkml:definitions>
  <inkml:trace contextRef="#ctx0" brushRef="#br0">3019 9443 16383 0 0,'15'-15'0'0'0,"0"-1"0"0"0,-8 9 0 0 0,18-1 0 0 0,-9-8 0 0 0,-1 9 0 0 0,10-10 0 0 0,1 0 0 0 0,-1 0 0 0 0,0 0 0 0 0,0 0 0 0 0,0 0 0 0 0,1 0 0 0 0,-1 0 0 0 0,0 9 0 0 0,-10-8 0 0 0,11-1 0 0 0,-11 10 0 0 0,10-10 0 0 0,-9 9 0 0 0,-1-8 0 0 0,0 9 0 0 0,10-10 0 0 0,-9 1 0 0 0,9 8 0 0 0,-10-8 0 0 0,11-1 0 0 0,-1 1 0 0 0,-10 0 0 0 0,25-14 0 0 0,-15 22 0 0 0,12-11 0 0 0,12-11 0 0 0,-23 14 0 0 0,38-17 0 0 0,35-26 0 0 0,-31 13 0 0 0,-18 16 0 0 0,19-16 0 0 0,-42 19 0 0 0,13-3 0 0 0,9 0 0 0 0,-21 2 0 0 0,-3 11 0 0 0,-9 2 0 0 0,-1 7 0 0 0,-8 1 0 0 0,0 0 0 0 0,0 7 0 0 0,0 0 0 0 0,-7 0-16383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4"/>
    </inkml:context>
    <inkml:brush xml:id="br0">
      <inkml:brushProperty name="width" value="0.05" units="cm"/>
      <inkml:brushProperty name="height" value="0.05" units="cm"/>
      <inkml:brushProperty name="color" value="#E71224"/>
    </inkml:brush>
  </inkml:definitions>
  <inkml:trace contextRef="#ctx0" brushRef="#br0">3056 9733 16383 0 0,'15'0'0'0'0,"-8"0"0"0"0,0 0 0 0 0,9 0 0 0 0,-1 15 0 0 0,0 1 0 0 0,1-1 0 0 0,-1 0 0 0 0,0 1 0 0 0,1-1 0 0 0,-9-8 0 0 0,0 8 0 0 0,9-7 0 0 0,-9-1 0 0 0,20 20 0 0 0,-2-10 0 0 0,15 13 0 0 0,13 13 0 0 0,1-1 0 0 0,-17-23 0 0 0,16 23 0 0 0,-13-12 0 0 0,-1 0 0 0 0,-2-12 0 0 0,16 25 0 0 0,-13-14 0 0 0,0 1 0 0 0,-25-15 0 0 0,25 15 0 0 0,-12-2 0 0 0,-12-3 0 0 0,10-8 0 0 0,-11-2 0 0 0,-8-8 0 0 0,8 1 0 0 0,-8-1 0 0 0,0 0 0 0 0,0 0 0 0 0,0 0 0 0 0,0-1 0 0 0,0 1 0 0 0,0 0 0 0 0,0 0 0 0 0,0 0 0 0 0,8 1 0 0 0,-8-1 0 0 0,0 0 0 0 0,-7 0 0 0 0,7 0 0 0 0,-7-7-16383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5"/>
    </inkml:context>
    <inkml:brush xml:id="br0">
      <inkml:brushProperty name="width" value="0.05" units="cm"/>
      <inkml:brushProperty name="height" value="0.05" units="cm"/>
      <inkml:brushProperty name="color" value="#E71224"/>
    </inkml:brush>
  </inkml:definitions>
  <inkml:trace contextRef="#ctx0" brushRef="#br0">3811 9868 16383 0 0,'-15'0'0'0'0,"8"0"0"0"0,-30 9 0 0 0,11 0 0 0 0,11 6 0 0 0,-13 12 0 0 0,3-10 0 0 0,0 0 0 0 0,9-9 0 0 0,1 7 0 0 0,-1-7 0 0 0,1 7 0 0 0,8-8 0 0 0,-9 8 0 0 0,9-8 0 0 0,0 0 0 0 0,0 0 0 0 0,0 9 0 0 0,-9-9 0 0 0,8 9 0 0 0,-7-1 0 0 0,7 0 0 0 0,-7 1 0 0 0,-2 9 0 0 0,-14 6 0 0 0,-25 8 0 0 0,40-32 0 0 0,1 9 0 0 0,-1-9 0 0 0,-6 8 0 0 0,15-8 0 0 0,0 0 0 0 0,0 0 0 0 0,-9 0 0 0 0,9 0 0 0 0,-8 1 0 0 0,8-1 0 0 0,-9 1 0 0 0,1-1 0 0 0,8 0 0 0 0,-9 1 0 0 0,1 0 0 0 0,-1-1 0 0 0,9 0 0 0 0,-8 1 0 0 0,8-1 0 0 0,0 0 0 0 0,0 0 0 0 0,0-7 0 0 0,7 0-16383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6"/>
    </inkml:context>
    <inkml:brush xml:id="br0">
      <inkml:brushProperty name="width" value="0.1" units="cm"/>
      <inkml:brushProperty name="height" value="0.1" units="cm"/>
      <inkml:brushProperty name="color" value="#E71224"/>
    </inkml:brush>
  </inkml:definitions>
  <inkml:trace contextRef="#ctx0" brushRef="#br0">8730 8442 16383 0 0,'0'-11'0'0'0,"0"-12"0"0"0,0-15 0 0 0,0 14 0 0 0,0-14 0 0 0,0 15 0 0 0,0-16 0 0 0,0 16 0 0 0,0-16 0 0 0,-12 16 0 0 0,12 0 0 0 0,0-16 0 0 0,0 16 0 0 0,0 0 0 0 0,0-16 0 0 0,0 16 0 0 0,0 0 0 0 0,0-1 0 0 0,0 1 0 0 0,-12-1 0 0 0,12 1 0 0 0,0-15 0 0 0,0 14 0 0 0,-11 1 0 0 0,11 0 0 0 0,0-1 0 0 0,-12 1 0 0 0,12 0 0 0 0,0 12 0 0 0,0-12 0 0 0,0 1 0 0 0,-12-1 0 0 0,12 12 0 0 0,0 1 0 0 0,0-1 0 0 0,0 0 0 0 0,0 1 0 0 0,0-1 0 0 0,0 0 0 0 0,0 1 0 0 0,0-1 0 0 0,0 0 0 0 0,0 1 0 0 0,0-1 0 0 0,11 11 0 0 0,-1 0 0 0 0,1 0 0 0 0,-1 0 0 0 0,13 0 0 0 0,-12 0 0 0 0,-1 0 0 0 0,13 0 0 0 0,-12 0 0 0 0,12 0 0 0 0,-12 0 0 0 0,-1 0 0 0 0,13 0 0 0 0,-12 0 0 0 0,12 0 0 0 0,0-12 0 0 0,1 12 0 0 0,-1 0 0 0 0,0 0 0 0 0,0-12 0 0 0,0 12 0 0 0,16-12 0 0 0,-1 12 0 0 0,-15-12 0 0 0,15 12 0 0 0,0-13 0 0 0,0 13 0 0 0,-14 0 0 0 0,14-13 0 0 0,0 13 0 0 0,-15-12 0 0 0,15 12 0 0 0,-14 0 0 0 0,14 0 0 0 0,-15-11 0 0 0,15 11 0 0 0,-15 0 0 0 0,1 0 0 0 0,-1 0 0 0 0,-13-11 0 0 0,28 11 0 0 0,-27 0 0 0 0,12 0 0 0 0,0 0 0 0 0,-12-11 0 0 0,12 11 0 0 0,0 0 0 0 0,-12 0 0 0 0,12 0 0 0 0,0 0 0 0 0,-12-10 0 0 0,12 10 0 0 0,0 0 0 0 0,0 0 0 0 0,1-12 0 0 0,-14 12 0 0 0,13 0 0 0 0,0 0 0 0 0,1 0 0 0 0,-1-12 0 0 0,0 12 0 0 0,15 0 0 0 0,0 0 0 0 0,1 0 0 0 0,-1 0 0 0 0,17 0 0 0 0,-17 0 0 0 0,1 0 0 0 0,16 0 0 0 0,-17-13 0 0 0,0 13 0 0 0,-14 0 0 0 0,14 0 0 0 0,-15 0 0 0 0,15 0 0 0 0,-15 0 0 0 0,1 0 0 0 0,-1 0 0 0 0,0 0 0 0 0,-13 0 0 0 0,14 0 0 0 0,-1 0 0 0 0,0 0 0 0 0,0 0 0 0 0,1 0 0 0 0,-1 0 0 0 0,0 0 0 0 0,0 0 0 0 0,0 0 0 0 0,1 0 0 0 0,-1 0 0 0 0,0 0 0 0 0,0 0 0 0 0,0 0 0 0 0,16 0 0 0 0,-16 0 0 0 0,0 0 0 0 0,0 0 0 0 0,15 0 0 0 0,-14 0 0 0 0,14 0 0 0 0,-15 0 0 0 0,15 0 0 0 0,-15 0 0 0 0,16 0 0 0 0,-16 0 0 0 0,15 0 0 0 0,-15 0 0 0 0,0 0 0 0 0,16 0 0 0 0,-16 0 0 0 0,15 0 0 0 0,-15 0 0 0 0,0 0 0 0 0,1 0 0 0 0,-1 0 0 0 0,0 0 0 0 0,0 0 0 0 0,0 0 0 0 0,1 0 0 0 0,-1 0 0 0 0,15 0 0 0 0,-15 0 0 0 0,0 0 0 0 0,1 0 0 0 0,-1 0 0 0 0,15 0 0 0 0,-15 0 0 0 0,0 0 0 0 0,16 0 0 0 0,-1 0 0 0 0,0 0 0 0 0,0 0 0 0 0,0 0 0 0 0,0 0 0 0 0,18 0 0 0 0,-18 0 0 0 0,18 0 0 0 0,-18 0 0 0 0,0 0 0 0 0,0 0 0 0 0,0 0 0 0 0,0 0 0 0 0,-14 0 0 0 0,14 0 0 0 0,-15 0 0 0 0,15 0 0 0 0,-15 0 0 0 0,1 0 0 0 0,-1 0 0 0 0,0 0 0 0 0,0 0 0 0 0,0 0 0 0 0,-12 0 0 0 0,12 0 0 0 0,0 0 0 0 0,-12 11 0 0 0,12-11 0 0 0,0 0 0 0 0,-12 0 0 0 0,12 0 0 0 0,0 0 0 0 0,0 0 0 0 0,1 11 0 0 0,-1-11 0 0 0,0 0 0 0 0,15 0 0 0 0,-15 0 0 0 0,1 0 0 0 0,-1 0 0 0 0,0 0 0 0 0,0 0 0 0 0,0 0 0 0 0,16 0 0 0 0,-16 0 0 0 0,15 0 0 0 0,-15 12 0 0 0,15-12 0 0 0,-14 0 0 0 0,14 0 0 0 0,-15 0 0 0 0,0 0 0 0 0,0 0 0 0 0,16 0 0 0 0,-16 0 0 0 0,0 0 0 0 0,0 0 0 0 0,0 11 0 0 0,1-11 0 0 0,-1 0 0 0 0,0 0 0 0 0,0 0 0 0 0,0 0 0 0 0,1 0 0 0 0,-1 0 0 0 0,0 0 0 0 0,0 0 0 0 0,1 0 0 0 0,-1 0 0 0 0,0 12 0 0 0,-13-12 0 0 0,14 0 0 0 0,-1 0 0 0 0,15 0 0 0 0,-15 0 0 0 0,1 0 0 0 0,14 0 0 0 0,0 0 0 0 0,0 0 0 0 0,0 0 0 0 0,0 0 0 0 0,0 0 0 0 0,18 0 0 0 0,-18 0 0 0 0,18 0 0 0 0,-18 0 0 0 0,17 0 0 0 0,-17 0 0 0 0,1 0 0 0 0,-1 0 0 0 0,17 0 0 0 0,-32 0 0 0 0,16 0 0 0 0,-1 0 0 0 0,-15 0 0 0 0,15 0 0 0 0,0 0 0 0 0,-14 0 0 0 0,-1 0 0 0 0,15 0 0 0 0,-15 0 0 0 0,15 0 0 0 0,-14 0 0 0 0,14 0 0 0 0,0 0 0 0 0,0 0 0 0 0,17 0 0 0 0,-16 0 0 0 0,16 0 0 0 0,1 0 0 0 0,-18 0 0 0 0,17 0 0 0 0,1 0 0 0 0,-1 0 0 0 0,-17 0 0 0 0,18 0 0 0 0,-18 13 0 0 0,0-13 0 0 0,18 0 0 0 0,-18 0 0 0 0,0 0 0 0 0,-15 0 0 0 0,15 0 0 0 0,1 0 0 0 0,-1 0 0 0 0,0 0 0 0 0,0 0 0 0 0,0 0 0 0 0,0 0 0 0 0,1 0 0 0 0,-1 0 0 0 0,17 0 0 0 0,-17 0 0 0 0,18 0 0 0 0,-18 0 0 0 0,18 0 0 0 0,-1 0 0 0 0,1 0 0 0 0,-1 0 0 0 0,0 14 0 0 0,-16-14 0 0 0,16 0 0 0 0,-17 12 0 0 0,0-12 0 0 0,18 14 0 0 0,-18-14 0 0 0,0 0 0 0 0,-15 12 0 0 0,16-12 0 0 0,-1 0 0 0 0,0 13 0 0 0,-15-13 0 0 0,15 0 0 0 0,-14 11 0 0 0,14-11 0 0 0,-15 0 0 0 0,15 13 0 0 0,0-13 0 0 0,-15 11 0 0 0,16-11 0 0 0,-1 13 0 0 0,0-13 0 0 0,17 0 0 0 0,-16 0 0 0 0,-1 13 0 0 0,0-13 0 0 0,0 13 0 0 0,0-13 0 0 0,0 0 0 0 0,1 0 0 0 0,-16 11 0 0 0,15-11 0 0 0,-15 0 0 0 0,0 12 0 0 0,1-12 0 0 0,-1 0 0 0 0,0 11 0 0 0,-12-11 0 0 0,12 0 0 0 0,0 0 0 0 0,-13 0 0 0 0,1 11 0 0 0,-1-11 0 0 0,1 0 0 0 0,12 12 0 0 0,-12-12 0 0 0,-1 10 0 0 0,1-10 0 0 0,-1 0 0 0 0,-10 11 0 0 0,11-11 0 0 0,-1 0 0 0 0,-10 10 0 0 0,0 1 0 0 0,0-1 0 0 0,0 13 0 0 0,0 0 0 0 0,0 1 0 0 0,0-1 0 0 0,0 0 0 0 0,0 15 0 0 0,12-15 0 0 0,0 16 0 0 0,-12-16 0 0 0,12 0 0 0 0,-12 0 0 0 0,0-12 0 0 0,12 12 0 0 0,-12 0 0 0 0,0 0 0 0 0,11 1 0 0 0,-11-14 0 0 0,0 1 0 0 0,0 12 0 0 0,11-13 0 0 0,-11 1 0 0 0,0 12 0 0 0,10-12 0 0 0,-10 12 0 0 0,0-13 0 0 0,0 13 0 0 0,11-12 0 0 0,-11 12 0 0 0,0 0 0 0 0,0 16 0 0 0,11-16 0 0 0,-11 0 0 0 0,0 0 0 0 0,0 0 0 0 0,12 1 0 0 0,-12-14 0 0 0,0 1 0 0 0,0-1 0 0 0,0 1 0 0 0,0-1 0 0 0,10-10 0 0 0,-10 11 0 0 0,0-1 0 0 0,0 1 0 0 0,0-1 0 0 0,0 1 0 0 0,0-1 0 0 0,0-10-16383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7"/>
    </inkml:context>
    <inkml:brush xml:id="br0">
      <inkml:brushProperty name="width" value="0.1" units="cm"/>
      <inkml:brushProperty name="height" value="0.1" units="cm"/>
      <inkml:brushProperty name="color" value="#E71224"/>
    </inkml:brush>
  </inkml:definitions>
  <inkml:trace contextRef="#ctx0" brushRef="#br0">8771 8092 16383 0 0,'38'0'0'0'0,"-15"0"0"0"0,1 0 0 0 0,-1 0 0 0 0,0 0 0 0 0,15 0 0 0 0,-15 0 0 0 0,1 0 0 0 0,-1 0 0 0 0,0 0 0 0 0,-13 0 0 0 0,14 0 0 0 0,-1 0 0 0 0,21 0 0 0 0,-33 0 0 0 0,12 0 0 0 0,-13 0 0 0 0,1 0 0 0 0,-1 0 0 0 0,14 0 0 0 0,-14 0 0 0 0,0 0 0 0 0,1 0 0 0 0,-1 0 0 0 0,11 0 0 0 0,-10 0 0 0 0,-1 0 0 0 0,1 0 0 0 0,-1 0 0 0 0,14 0 0 0 0,-14 0 0 0 0,1 0 0 0 0,-1 0 0 0 0,1 0 0 0 0,-1 0 0 0 0,24 0 0 0 0,-24 0 0 0 0,1 0 0 0 0,-1 0 0 0 0,14 0 0 0 0,-14 0 0 0 0,13 0 0 0 0,0 0 0 0 0,16 0 0 0 0,-16 0 0 0 0,0 0 0 0 0,0 0 0 0 0,15 0 0 0 0,1 0 0 0 0,-16 0 0 0 0,15 0 0 0 0,-15-12 0 0 0,15 12 0 0 0,-14 0 0 0 0,-1 0 0 0 0,15-12 0 0 0,-28 12 0 0 0,14 0 0 0 0,-1-12 0 0 0,-13 12 0 0 0,1 0 0 0 0,12 0 0 0 0,-12-11 0 0 0,-1 11 0 0 0,1 0 0 0 0,-1 0 0 0 0,1 0 0 0 0,12 0 0 0 0,-13 0 0 0 0,1 0 0 0 0,-1 0 0 0 0,1 0 0 0 0,-1 0 0 0 0,1 0 0 0 0,-1 0 0 0 0,1 0 0 0 0,-1 0 0 0 0,1-11 0 0 0,-1 11 0 0 0,1 0 0 0 0,-1 0 0 0 0,1 0 0 0 0,-1-10 0 0 0,1 10 0 0 0,-1 0 0 0 0,1 0 0 0 0,12 0 0 0 0,-13 0 0 0 0,14 0 0 0 0,-14-11 0 0 0,13 11 0 0 0,-12 0 0 0 0,12 0 0 0 0,-13 0 0 0 0,14 0 0 0 0,-1 0 0 0 0,0 0 0 0 0,0 0 0 0 0,1 0 0 0 0,-1 0 0 0 0,15-13 0 0 0,-15 13 0 0 0,0 0 0 0 0,16 0 0 0 0,-16 0 0 0 0,15 0 0 0 0,-15 0 0 0 0,15-13 0 0 0,-15 13 0 0 0,1 0 0 0 0,14 0 0 0 0,-15 0 0 0 0,0 0 0 0 0,1 0 0 0 0,-14 0 0 0 0,13 0 0 0 0,0 0 0 0 0,-12 0 0 0 0,12 0 0 0 0,-12 0 0 0 0,12 0 0 0 0,-13 0 0 0 0,24 0 0 0 0,-23 0 0 0 0,-1 0 0 0 0,13 0 0 0 0,-12 0 0 0 0,-1 0 0 0 0,13 0 0 0 0,-12 0 0 0 0,-1 0 0 0 0,14 0 0 0 0,-14 0 0 0 0,13 0 0 0 0,-12 0 0 0 0,12 0 0 0 0,0 0 0 0 0,1 0 0 0 0,-1 0 0 0 0,0 0 0 0 0,0 0 0 0 0,0 0 0 0 0,1 0 0 0 0,14 0 0 0 0,-15 0 0 0 0,15 0 0 0 0,9 0 0 0 0,-9 0 0 0 0,-15 0 0 0 0,0 0 0 0 0,0 0 0 0 0,16 0 0 0 0,-16 0 0 0 0,0 0 0 0 0,0 0 0 0 0,0 12 0 0 0,1-12 0 0 0,22 0 0 0 0,0 12 0 0 0,-22-12 0 0 0,-14 0 0 0 0,13 0 0 0 0,-12 0 0 0 0,12 0 0 0 0,-12 0 0 0 0,-1 0 0 0 0,13 0 0 0 0,-12 0 0 0 0,12 0 0 0 0,-13 10 0 0 0,14-10 0 0 0,-14 0 0 0 0,13 0 0 0 0,1 12 0 0 0,-1-12 0 0 0,-13 0 0 0 0,14 0 0 0 0,-1 0 0 0 0,0 11 0 0 0,0-11 0 0 0,0 0 0 0 0,1 0 0 0 0,-1 0 0 0 0,0 0 0 0 0,15 13 0 0 0,-15-13 0 0 0,1 0 0 0 0,-1 0 0 0 0,15 0 0 0 0,0 0 0 0 0,-15 12 0 0 0,1-12 0 0 0,14 0 0 0 0,-15 0 0 0 0,15 12 0 0 0,-15-12 0 0 0,16 13 0 0 0,-16-13 0 0 0,0 0 0 0 0,15 0 0 0 0,-15 0 0 0 0,1 12 0 0 0,14-12 0 0 0,-15 0 0 0 0,0 0 0 0 0,0 0 0 0 0,1 0 0 0 0,-1 0 0 0 0,0 0 0 0 0,0 0 0 0 0,15 12 0 0 0,-14-12 0 0 0,-1 0 0 0 0,0 0 0 0 0,15 0 0 0 0,-15 0 0 0 0,16 0 0 0 0,-16 0 0 0 0,53 0 0 0 0,-38 0 0 0 0,0 0 0 0 0,1 0 0 0 0,-1 0 0 0 0,17 0 0 0 0,1 0 0 0 0,-18 0 0 0 0,0 0 0 0 0,18 0 0 0 0,-18 0 0 0 0,0 0 0 0 0,0 0 0 0 0,0 0 0 0 0,0 0 0 0 0,-14 0 0 0 0,-1 0 0 0 0,15-12 0 0 0,-15 12 0 0 0,0 0 0 0 0,1 0 0 0 0,-1 0 0 0 0,0 0 0 0 0,15 0 0 0 0,-15 0 0 0 0,1 0 0 0 0,-1 0 0 0 0,0 0 0 0 0,15 0 0 0 0,0 0 0 0 0,0 0 0 0 0,1 0 0 0 0,-1 0 0 0 0,0 0 0 0 0,0 0 0 0 0,0 0 0 0 0,18 0 0 0 0,-18 0 0 0 0,0 0 0 0 0,18 0 0 0 0,-33 0 0 0 0,32 0 0 0 0,-31 0 0 0 0,14 0 0 0 0,0 0 0 0 0,-15 11 0 0 0,15-11 0 0 0,-15 0 0 0 0,1 0 0 0 0,-1 0 0 0 0,0 12 0 0 0,0-12 0 0 0,1 0 0 0 0,-1 0 0 0 0,0 0 0 0 0,0 0 0 0 0,0 0 0 0 0,1 0 0 0 0,-1 11 0 0 0,15-11 0 0 0,-15 0 0 0 0,15 0 0 0 0,-14 12 0 0 0,14-12 0 0 0,0 0 0 0 0,0 0 0 0 0,0 0 0 0 0,0 0 0 0 0,1 13 0 0 0,37-13 0 0 0,-21 0 0 0 0,-17 0 0 0 0,1 0 0 0 0,-1 0 0 0 0,0 0 0 0 0,0 0 0 0 0,0 0 0 0 0,0 0 0 0 0,1 0 0 0 0,-16 0 0 0 0,15 0 0 0 0,-15 0 0 0 0,0 0 0 0 0,1 0 0 0 0,14 0 0 0 0,-15 0 0 0 0,0 0 0 0 0,15 0 0 0 0,-14 0 0 0 0,14 0 0 0 0,-15 0 0 0 0,15 0 0 0 0,0 0 0 0 0,18 0 0 0 0,-18 0 0 0 0,0 0 0 0 0,0 0 0 0 0,94 0 0 0 0,-94-13 0 0 0,0 13 0 0 0,1 0 0 0 0,-1 0 0 0 0,-15-12 0 0 0,15 12 0 0 0,-15 0 0 0 0,15 0 0 0 0,-14 0 0 0 0,-1-12 0 0 0,-13 12 0 0 0,14 0 0 0 0,-1 0 0 0 0,0 0 0 0 0,0 0 0 0 0,-12 0 0 0 0,12-11 0 0 0,-13 11 0 0 0,14 0 0 0 0,-14 0 0 0 0,13 0 0 0 0,1-12 0 0 0,-14 12 0 0 0,13 0 0 0 0,1 0 0 0 0,-1-12 0 0 0,15 12 0 0 0,-15 0 0 0 0,0 0 0 0 0,16 0 0 0 0,-16-12 0 0 0,0 12 0 0 0,15 0 0 0 0,-15 0 0 0 0,1 0 0 0 0,-1-12 0 0 0,0 12 0 0 0,0 0 0 0 0,0 0 0 0 0,-12-10 0 0 0,12 10 0 0 0,-12 0 0 0 0,12 0 0 0 0,-13 0 0 0 0,1-11 0 0 0,-1 11 0 0 0,1 0 0 0 0,-1 0 0 0 0,1 0 0 0 0,-1 0 0 0 0,1 0 0 0 0,-1 0 0 0 0,1 0 0 0 0,-11-10 0 0 0,10 10 0 0 0,1 0 0 0 0,-1 0 0 0 0,1 0 0 0 0,-1 0 0 0 0,1 0 0 0 0,-1 0 0 0 0,1 0 0 0 0,-1 0 0 0 0,1 0 0 0 0,-1 0 0 0 0,1 0 0 0 0,-1 0 0 0 0,1 0 0 0 0,-1 0 0 0 0,1 0 0 0 0,-11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2T03:37:45.9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8704 8759 16383 0 0,'10'0'0'0'0,"1"0"0"0"0,-1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0,0 0 0 0 0,0 0 0 0 0,1 0 0 0 0,-1 0 0 0 0,1 0 0 0 0,-1 0 0 0 0,1 0 0 0 0,-1 0 0 0 0,1 0 0 0 0,-1 0 0 0 0,1 0 0 0 0,-1 0 0 0 0,1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0,14 0 0 0 0,-14 0 0 0 0,1 0 0 0 0,12 0 0 0 0,0 0 0 0 0,-12 0 0 0 0,12 0 0 0 0,0 0 0 0 0,-13 0 0 0 0,14 0 0 0 0,-1 0 0 0 0,-13 0 0 0 0,14 0 0 0 0,-1 0 0 0 0,0 0 0 0 0,0 0 0 0 0,-12 0 0 0 0,12 0 0 0 0,0 0 0 0 0,0 0 0 0 0,1 0 0 0 0,-1 0 0 0 0,-13 0 0 0 0,13 0 0 0 0,1 0 0 0 0,-1 0 0 0 0,-13 0 0 0 0,13 0 0 0 0,0 0 0 0 0,-13 0 0 0 0,14 0 0 0 0,-14 0 0 0 0,13 0 0 0 0,-12 0 0 0 0,12 0 0 0 0,-13 0 0 0 0,14 0 0 0 0,-14 0 0 0 0,13 0 0 0 0,-12 0 0 0 0,12 0 0 0 0,-12 0 0 0 0,12 0 0 0 0,-13 0 0 0 0,14 0 0 0 0,-14 0 0 0 0,13 0 0 0 0,-12 0 0 0 0,12 0 0 0 0,-13 0 0 0 0,14 0 0 0 0,-14 0 0 0 0,13 0 0 0 0,-12 0 0 0 0,12 0 0 0 0,0 0 0 0 0,-12 0 0 0 0,12 0 0 0 0,0 0 0 0 0,-12 0 0 0 0,12 0 0 0 0,0 0 0 0 0,-12 0 0 0 0,12 0 0 0 0,0 0 0 0 0,0 0 0 0 0,0 0 0 0 0,-12 0 0 0 0,12 0 0 0 0,0 0 0 0 0,1 0 0 0 0,-14 0 0 0 0,13 0 0 0 0,-12 0 0 0 0,12 0 0 0 0,-12 0 0 0 0,12 0 0 0 0,0 0 0 0 0,-13 0 0 0 0,14 0 0 0 0,-14 0 0 0 0,1 0 0 0 0,12 0 0 0 0,-13 0 0 0 0,1 0 0 0 0,12 0 0 0 0,-12 0 0 0 0,-1 0 0 0 0,1 0 0 0 0,-2 0 0 0 0,2 0 0 0 0,-1 0 0 0 0,1 0 0 0 0,-1 0 0 0 0,1 0 0 0 0,-1 0 0 0 0,1 0 0 0 0,-1 0 0 0 0,0 0 0 0 0,1 0 0 0 0,-1 0 0 0 0,1 0 0 0 0,-1 0 0 0 0,1 0 0 0 0,-1 0 0 0 0,1 0 0 0 0,-1 0 0 0 0,1 0 0 0 0,-1 0 0 0 0,1 0 0 0 0,12 0 0 0 0,-12 0 0 0 0,-1 0 0 0 0,1 0 0 0 0,12 0 0 0 0,-13 0 0 0 0,14 0 0 0 0,-14 0 0 0 0,13 0 0 0 0,-12 0 0 0 0,12 0 0 0 0,0 0 0 0 0,0 0 0 0 0,1 0 0 0 0,-1 0 0 0 0,0 0 0 0 0,0 0 0 0 0,15 0 0 0 0,-14 0 0 0 0,14 0 0 0 0,-15 0 0 0 0,0 0 0 0 0,15 0 0 0 0,-14 0 0 0 0,14 0 0 0 0,-15 0 0 0 0,0 0 0 0 0,15 0 0 0 0,-14 0 0 0 0,14 0 0 0 0,-15 0 0 0 0,15 0 0 0 0,-15 0 0 0 0,15 0 0 0 0,0 0 0 0 0,-15 0 0 0 0,15 0 0 0 0,0 0 0 0 0,-15 0 0 0 0,16 0 0 0 0,-16 0 0 0 0,15 0 0 0 0,0 0 0 0 0,-15 0 0 0 0,15 0 0 0 0,1 0 0 0 0,-16 0 0 0 0,15 0 0 0 0,-15 0 0 0 0,15 0 0 0 0,1 0 0 0 0,-1 0 0 0 0,-15 0 0 0 0,15 0 0 0 0,-15 0 0 0 0,15 0 0 0 0,-14 0 0 0 0,-1 0 0 0 0,15 0 0 0 0,-15 0 0 0 0,0 0 0 0 0,1 0 0 0 0,-14 0 0 0 0,13 0 0 0 0,1 0 0 0 0,-1 0 0 0 0,-13 0 0 0 0,14-24 0 0 0,-14 24 0 0 0,1 0 0 0 0,12 0 0 0 0,-13 0 0 0 0,1 0 0 0 0,12 0 0 0 0,-13 0 0 0 0,13 0 0 0 0,-13 0 0 0 0,1 0 0 0 0,12 0 0 0 0,-13 0 0 0 0,14 0 0 0 0,-14 0 0 0 0,1 0 0 0 0,12 0 0 0 0,-13 0 0 0 0,13 0 0 0 0,-12 0 0 0 0,12 0 0 0 0,-12 0 0 0 0,12 0 0 0 0,-13 0 0 0 0,14 0 0 0 0,-14 0 0 0 0,13 0 0 0 0,-12 0 0 0 0,12 0 0 0 0,-12 0 0 0 0,12 0 0 0 0,0 0 0 0 0,-13 0 0 0 0,14 0 0 0 0,-1 0 0 0 0,0 0 0 0 0,0 0 0 0 0,1 0 0 0 0,-1 0 0 0 0,0 0 0 0 0,0 0 0 0 0,-12 0 0 0 0,12 0 0 0 0,0 0 0 0 0,0 0 0 0 0,1 0 0 0 0,-14 0 0 0 0,13 0 0 0 0,0 0 0 0 0,1 0 0 0 0,-14-12 0 0 0,13 12 0 0 0,1 0 0 0 0,-14 0 0 0 0,13 0 0 0 0,0 0 0 0 0,-12 0 0 0 0,12 0 0 0 0,0 0 0 0 0,-12 0 0 0 0,-1 0 0 0 0,14 0 0 0 0,-14 0 0 0 0,13 0 0 0 0,-12 0 0 0 0,12 0 0 0 0,-13 0 0 0 0,0 0 0 0 0,1 0 0 0 0,12 0 0 0 0,-13 0 0 0 0,1 0 0 0 0,12 0 0 0 0,-13 0 0 0 0,1 0 0 0 0,-1 0 0 0 0,1 0 0 0 0,-1 0 0 0 0,1 0 0 0 0,-1 0 0 0 0,1 0 0 0 0,12 0 0 0 0,-12 0 0 0 0,-1 0 0 0 0,1 0 0 0 0,-1 0 0 0 0,13 0 0 0 0,-12 0 0 0 0,-1 0 0 0 0,14 0 0 0 0,-14 0 0 0 0,13 0 0 0 0,0 0 0 0 0,1 0 0 0 0,-1 0 0 0 0,0 0 0 0 0,0 0 0 0 0,0 0 0 0 0,1 0 0 0 0,-1 0 0 0 0,-13 0 0 0 0,14 0 0 0 0,-1 0 0 0 0,0 0 0 0 0,-12 0 0 0 0,12 0 0 0 0,0 0 0 0 0,-13 0 0 0 0,1 0 0 0 0,12 0 0 0 0,-12 0 0 0 0,-1 0 0 0 0,1 0 0 0 0,-1 0 0 0 0,1 0 0 0 0,-1 0 0 0 0,1 0 0 0 0,-1 0 0 0 0,1 0 0 0 0,-1 0 0 0 0,1 0 0 0 0,12 0 0 0 0,-13 0 0 0 0,1 0 0 0 0,-1 0 0 0 0,1 0 0 0 0,-1 0 0 0 0,1 0 0 0 0,-1 0 0 0 0,1 0 0 0 0,-1 0 0 0 0,14 0 0 0 0,-14 0 0 0 0,0 0 0 0 0,1 0 0 0 0,-1 0 0 0 0,1 0 0 0 0,12 0 0 0 0,-12 0 0 0 0,-1 0 0 0 0,1 0 0 0 0,-2 0 0 0 0,14 0 0 0 0,-12 0 0 0 0,-1 0 0 0 0,1 0 0 0 0,-1 0 0 0 0,1 0 0 0 0,-1 0 0 0 0,14 0 0 0 0,-14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 0 0 0 0,11 0 0 0 0,-10 0 0 0 0,-1 0 0 0 0,1 0 0 0 0,-1 0 0 0 0,1 0 0 0 0,-1 0 0 0 0,1 0 0 0 0,-1 0 0 0 0,1 0 0 0 0,-1 0 0 0 0,1 0 0 0 0,-1 0 0 0 0,1 0 0 0 0,-1 0 0 0 0,1 0 0 0 0,-1 0 0 0 0,1 0 0 0 0,-1 0 0 0 0,1 0 0 0 0,-1 0 0 0 0,1 0 0 0 0,-1 11 0 0 0,1-11 0 0 0,-1 0 0 0 0,1 0 0 0 0,-1 0 0 0 0,1 0 0 0 0,-1 0 0 0 0,1 0 0 0 0,-1 0 0 0 0,1 0 0 0 0,-1 0 0 0 0,13 0 0 0 0,-12 0 0 0 0,-1 0 0 0 0,1 0 0 0 0,12 0 0 0 0,-12 11 0 0 0,-1-11 0 0 0,1 0 0 0 0,-1 0 0 0 0,13 0 0 0 0,-12 0 0 0 0,-1 0 0 0 0,1 0 0 0 0,-1 0 0 0 0,1 11 0 0 0,-1-11 0 0 0,1 0 0 0 0,-1 0 0 0 0,1 0 0 0 0,-2 0 0 0 0,2 0 0 0 0,-1 0 0 0 0,1 0 0 0 0,-1 0 0 0 0,1 0 0 0 0,-1 0 0 0 0,1 0 0 0 0,-1 0 0 0 0,1 0 0 0 0,-1 0 0 0 0,1 0 0 0 0,12 0 0 0 0,-13 0 0 0 0,1 12 0 0 0,-1-12 0 0 0,1 0 0 0 0,12 0 0 0 0,-12 0 0 0 0,-1 0 0 0 0,1 0 0 0 0,-1 0 0 0 0,1 0 0 0 0,-1 0 0 0 0,1 0 0 0 0,-1 0 0 0 0,1 0 0 0 0,-1 0 0 0 0,1 0 0 0 0,-1 0 0 0 0,0 0 0 0 0,1 0 0 0 0,-1 10 0 0 0,1-10 0 0 0,-1 0 0 0 0,1 0 0 0 0,-1 0 0 0 0,1 0 0 0 0,-1 0 0 0 0,1 0 0 0 0,-11 12 0 0 0,10-12 0 0 0,1 0 0 0 0,-1 0 0 0 0,1 0 0 0 0,-1 0 0 0 0,1 0 0 0 0,-1 0 0 0 0,-10 11 0 0 0,11-11 0 0 0,-1 0 0 0 0,1 0 0 0 0,-1 0 0 0 0,1 0 0 0 0,-1 0 0 0 0,1 0 0 0 0,-1 0 0 0 0,1 0 0 0 0,-1 0 0 0 0,1 0 0 0 0,-1 0 0 0 0,1 12 0 0 0,-1-12 0 0 0,1 0 0 0 0,-1 0 0 0 0,1 0 0 0 0,-1 0 0 0 0,1 0 0 0 0,-1 0 0 0 0,1 0 0 0 0,-1 0 0 0 0,1 0 0 0 0,-1 0 0 0 0,1 0 0 0 0,-1 0 0 0 0,1 0 0 0 0,-1 0 0 0 0,1 0 0 0 0,-1 0 0 0 0,1 0 0 0 0,-1 0 0 0 0,1 0 0 0 0,-1 0 0 0 0,1 0 0 0 0,-1 0 0 0 0,1 0 0 0 0,-1 10 0 0 0,1-10 0 0 0,-1 0 0 0 0,1 0 0 0 0,-1 0 0 0 0,1 0 0 0 0,-1 0 0 0 0,1 0 0 0 0,-1 0 0 0 0,1 0 0 0 0,-1 0 0 0 0,-10 12 0 0 0,11-12 0 0 0,-1 0 0 0 0,1 0 0 0 0,-1 0 0 0 0,0 0 0 0 0,0 0 0 0 0,1 0 0 0 0,-1 0 0 0 0,1 0 0 0 0,-1 0 0 0 0,1 0 0 0 0,-1 0 0 0 0,1 0 0 0 0,-1 0 0 0 0,1 0 0 0 0,-1 0 0 0 0,1 0 0 0 0,-1 0 0 0 0,1 11 0 0 0,-1-11 0 0 0,1 0 0 0 0,-1 0 0 0 0,0 0 0 0 0,1 0 0 0 0,-1 0 0 0 0,1 0 0 0 0,-1 0 0 0 0,1 0 0 0 0,-1 0 0 0 0,1 0 0 0 0,-1 0 0 0 0,14 0 0 0 0,-14 0 0 0 0,1 0 0 0 0,-1 0 0 0 0,13 13 0 0 0,-12-13 0 0 0,-1 0 0 0 0,1 0 0 0 0,-1 0 0 0 0,14 0 0 0 0,-14 0 0 0 0,1 0 0 0 0,-1 0 0 0 0,13 0 0 0 0,-12 0 0 0 0,-1 0 0 0 0,1 0 0 0 0,-1 0 0 0 0,13 0 0 0 0,-12 0 0 0 0,-1 0 0 0 0,14 0 0 0 0,-14 0 0 0 0,13 0 0 0 0,-12 0 0 0 0,12 0 0 0 0,0 0 0 0 0,0 0 0 0 0,-12 0 0 0 0,12 0 0 0 0,0 0 0 0 0,1 0 0 0 0,-14 10 0 0 0,13-10 0 0 0,1 0 0 0 0,-1 0 0 0 0,-13 0 0 0 0,1 0 0 0 0,12 0 0 0 0,-13 0 0 0 0,14 0 0 0 0,-14 0 0 0 0,1 0 0 0 0,12 0 0 0 0,-13 0 0 0 0,1 0 0 0 0,12 0 0 0 0,-12 0 0 0 0,-1 12 0 0 0,13-12 0 0 0,-13 0 0 0 0,13 0 0 0 0,-13 0 0 0 0,1 0 0 0 0,12 0 0 0 0,-12 0 0 0 0,-1 0 0 0 0,13 0 0 0 0,-12 0 0 0 0,12 0 0 0 0,-12 0 0 0 0,12 0 0 0 0,-13 0 0 0 0,1 0 0 0 0,12 0 0 0 0,-12 0 0 0 0,-1 0 0 0 0,13 0 0 0 0,-12 0 0 0 0,12 0 0 0 0,-13 0 0 0 0,1 0 0 0 0,12 0 0 0 0,0 0 0 0 0,-12 0 0 0 0,12 0 0 0 0,0 0 0 0 0,0 0 0 0 0,-12 0 0 0 0,12 0 0 0 0,0 0 0 0 0,1 0 0 0 0,-1 0 0 0 0,0 0 0 0 0,0 0 0 0 0,0 0 0 0 0,1 0 0 0 0,-14 0 0 0 0,13 0 0 0 0,1 0 0 0 0,-1 0 0 0 0,-13 0 0 0 0,14 0 0 0 0,-1 0 0 0 0,0 0 0 0 0,0 0 0 0 0,-12 0 0 0 0,12 0 0 0 0,-13 0 0 0 0,14 0 0 0 0,-1 0 0 0 0,0 0 0 0 0,-12 0 0 0 0,12 0 0 0 0,0 0 0 0 0,0 0 0 0 0,-12 0 0 0 0,12 0 0 0 0,-1 0 0 0 0,-11 0 0 0 0,12 0 0 0 0,0 0 0 0 0,0 0 0 0 0,0 0 0 0 0,1 0 0 0 0,-1 0 0 0 0,-13 0 0 0 0,14 0 0 0 0,-1 0 0 0 0,-13 0 0 0 0,14 0 0 0 0,-1 0 0 0 0,-13 0 0 0 0,13 0 0 0 0,-12 0 0 0 0,12 0 0 0 0,0 0 0 0 0,-12 0 0 0 0,12 0 0 0 0,-12 0 0 0 0,12 0 0 0 0,0 0 0 0 0,0 0 0 0 0,0 0 0 0 0,-12 0 0 0 0,12 0 0 0 0,0 0 0 0 0,-12 0 0 0 0,12 0 0 0 0,0 0 0 0 0,-12 0 0 0 0,12 0 0 0 0,-13 0 0 0 0,14 0 0 0 0,-14 0 0 0 0,1 0 0 0 0,12 0 0 0 0,-13 0 0 0 0,1 0 0 0 0,12 0 0 0 0,-12 0 0 0 0,-1 0 0 0 0,1 0 0 0 0,12 0 0 0 0,-13 0 0 0 0,1 0 0 0 0,12 0 0 0 0,-12-12 0 0 0,-1 12 0 0 0,13 0 0 0 0,-12 0 0 0 0,-1-10 0 0 0,13 10 0 0 0,-12 0 0 0 0,12 0 0 0 0,0 0 0 0 0,-12 0 0 0 0,12 0 0 0 0,-1 0 0 0 0,1 0 0 0 0,1 0 0 0 0,-1-13 0 0 0,15 13 0 0 0,-15 0 0 0 0,0 0 0 0 0,16 0 0 0 0,-16 0 0 0 0,0 0 0 0 0,15 0 0 0 0,-15 0 0 0 0,1 0 0 0 0,14 0 0 0 0,-15 0 0 0 0,0 0 0 0 0,0 0 0 0 0,16 0 0 0 0,-16 0 0 0 0,0 0 0 0 0,15 0 0 0 0,-15 0 0 0 0,16 0 0 0 0,-16 0 0 0 0,15 0 0 0 0,-15 0 0 0 0,15 0 0 0 0,-14 0 0 0 0,14 0 0 0 0,-15 0 0 0 0,0 0 0 0 0,0 0 0 0 0,1 0 0 0 0,-1 0 0 0 0,0 0 0 0 0,0 0 0 0 0,0 0 0 0 0,1 0 0 0 0,-1 0 0 0 0,0 0 0 0 0,-1 0 0 0 0,2 0 0 0 0,-1 0 0 0 0,0 0 0 0 0,15 0 0 0 0,-15 0 0 0 0,1 0 0 0 0,14 0 0 0 0,-15 0 0 0 0,0 0 0 0 0,15 0 0 0 0,-14 0 0 0 0,-1 0 0 0 0,0 0 0 0 0,0-13 0 0 0,0 13 0 0 0,1 0 0 0 0,-14 0 0 0 0,1-12 0 0 0,12 12 0 0 0,-13 0 0 0 0,1 0 0 0 0,-1 0 0 0 0,1 0 0 0 0,-1 0 0 0 0,1 0 0 0 0,-22 0 0 0 0,11 12 0 0 0,-11-1 0 0 0,-12 1 0 0 0,23-12-16383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10.865"/>
    </inkml:context>
    <inkml:brush xml:id="br0">
      <inkml:brushProperty name="width" value="0.05" units="cm"/>
      <inkml:brushProperty name="height" value="0.05" units="cm"/>
      <inkml:brushProperty name="color" value="#ED1C24"/>
    </inkml:brush>
  </inkml:definitions>
  <inkml:trace contextRef="#ctx0" brushRef="#br0">444 0,'-5'0,"-4"0,3 0,-4 0,-53 22,0 7,-27 20,66-30,11-9,-21 29,12-16,3 12,0-7,4 10,-1-7,5 8,-2-6,9 5,-3-5,17-3,-9-1,19-2,-11-1,16-11,-9 4,13-11,-9 3,12-8,-6 4,4-14,-4 7,13-14,-8 7,-29-1,13 1,36-15,-21 8,-11-6,-9 13,15-20,-8 11,-19 3,5 7,-10-10,5 6,-5 0,5 7,-14-8,8 4,-3 7,9-1,-18-1,10 1,-9 9,6-4,-2 2,13-5,-28 10,17-6,-1 12,13-16,-6-2,7 1</inkml:trace>
  <inkml:trace contextRef="#ctx0" brushRef="#br0" timeOffset="738">724 340,'0'-5,"0"3,-8-5,-4 7,-1 2,-37 27,-14 17,32-23,13 37,31-19,-6-21,18-3,-9 0,18-17,-25 2,36-12,-19 7,-1-25,-17 24,22-38,-12 20,-23 0,7 18,-12-36,7 20,-10 6,13 12,-14-22,7 11,5 18,3-5,0 0</inkml:trace>
  <inkml:trace contextRef="#ctx0" brushRef="#br0" timeOffset="1481">981 406,'0'-3,"0"-1,0-4,-5 1,-1 2,1 0,-24 3,-19 16,6 20,22-18,4 7,12-18,-1 34,4-34,8 24,-3-13,23-17,-25 2,47-17,-46 15,52-39,-28 20,-8-16,2 11,-16-6,-4 30,2-32,-10 26,6 7,-3-4,-11 30,6-16,6 31,-3-17,-1 17,2-10,8 6,-5-5,16 2,-8-3,8-16,-4 7,-10-22</inkml:trace>
  <inkml:trace contextRef="#ctx0" brushRef="#br0" timeOffset="1924">1185 110,'-3'-3,"-3"-2,1 0,-1 3,4 2,2 2,0 3,17 73,-10 14,-4-51,-10 15,5-10,0-9,0 2,0-22,0 11,11-22,-6 9,6-18,-3 9,-6-6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8"/>
    </inkml:context>
    <inkml:brush xml:id="br0">
      <inkml:brushProperty name="width" value="0.05" units="cm"/>
      <inkml:brushProperty name="height" value="0.05" units="cm"/>
      <inkml:brushProperty name="color" value="#E71224"/>
    </inkml:brush>
  </inkml:definitions>
  <inkml:trace contextRef="#ctx0" brushRef="#br0">15037 5030 16383 0 0,'7'0'0'0'0,"8"0"0"0"0,10 0 0 0 0,12 0 0 0 0,-12 0 0 0 0,0 0 0 0 0,0 0 0 0 0,12 0 0 0 0,-22 0 0 0 0,11 0 0 0 0,-1 0 0 0 0,0 0 0 0 0,-9 0 0 0 0,9 0 0 0 0,0-9 0 0 0,0 9 0 0 0,0 0 0 0 0,1 0 0 0 0,-1 0 0 0 0,12 0 0 0 0,-12-8 0 0 0,0 8 0 0 0,12-10 0 0 0,36 10 0 0 0,-36-9 0 0 0,-1 9 0 0 0,-10 0 0 0 0,10 0 0 0 0,1 0 0 0 0,-12-8 0 0 0,0 8 0 0 0,12 0 0 0 0,-12 0 0 0 0,1 0 0 0 0,-1 0 0 0 0,25 0 0 0 0,-34 0 0 0 0,9 0 0 0 0,0-9 0 0 0,0 9 0 0 0,0 0 0 0 0,1 0 0 0 0,-1 0 0 0 0,0 0 0 0 0,0 0 0 0 0,12 0 0 0 0,-12 0 0 0 0,1 0 0 0 0,24-8 0 0 0,-25 8 0 0 0,0 0 0 0 0,1 0 0 0 0,-1 0 0 0 0,0 0 0 0 0,-10 0 0 0 0,11 0 0 0 0,-1 0 0 0 0,0 0 0 0 0,-10 0 0 0 0,1 0 0 0 0,-1 0 0 0 0,1 0 0 0 0,-1 0 0 0 0,0 0 0 0 0,1 0 0 0 0,-10 0 0 0 0,1 0 0 0 0,9 0 0 0 0,-2 0 0 0 0,0-7 0 0 0,-8 7 0 0 0,1 0 0 0 0,0 0 0 0 0,0 0 0 0 0,0 0 0 0 0,0 0 0 0 0,0 0 0 0 0,0 0 0 0 0,0 0 0 0 0,0 0 0 0 0,0 0 0 0 0,0 0 0 0 0,0 0 0 0 0,0 0 0 0 0,0 0 0 0 0,-1 0 0 0 0,1 0 0 0 0,-7 0-16383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39"/>
    </inkml:context>
    <inkml:brush xml:id="br0">
      <inkml:brushProperty name="width" value="0.05" units="cm"/>
      <inkml:brushProperty name="height" value="0.05" units="cm"/>
      <inkml:brushProperty name="color" value="#E71224"/>
    </inkml:brush>
  </inkml:definitions>
  <inkml:trace contextRef="#ctx0" brushRef="#br0">12947 5711 16383 0 0,'7'0'0'0'0,"0"0"0"0"0,9 0 0 0 0,-10 0 0 0 0,10 0 0 0 0,-1 0 0 0 0,1 0 0 0 0,-1 0 0 0 0,0 0 0 0 0,10 0 0 0 0,-9 0 0 0 0,9 0 0 0 0,-10 0 0 0 0,11 0 0 0 0,-1 0 0 0 0,0 0 0 0 0,-10 0 0 0 0,11 0 0 0 0,-1 0 0 0 0,0 0 0 0 0,0 0 0 0 0,0 0 0 0 0,-9 0 0 0 0,9 0 0 0 0,-10 0 0 0 0,1 0 0 0 0,-1 0 0 0 0,0 0 0 0 0,1 0 0 0 0,-1 0 0 0 0,0 0 0 0 0,-8 0 0 0 0,9 0 0 0 0,-1 0 0 0 0,-8 0 0 0 0,8 0 0 0 0,1 0 0 0 0,-1 0 0 0 0,-8 0 0 0 0,8 0 0 0 0,1 0 0 0 0,-9 0 0 0 0,8 0 0 0 0,0 0 0 0 0,1 0 0 0 0,9 0 0 0 0,-10 0 0 0 0,1 0 0 0 0,9 0 0 0 0,0 0 0 0 0,-10 0 0 0 0,11 0 0 0 0,-1 0 0 0 0,-10 0 0 0 0,10 0 0 0 0,1 0 0 0 0,-1 0 0 0 0,-10 0 0 0 0,10 0 0 0 0,1 0 0 0 0,-1 0 0 0 0,0 0 0 0 0,0 0 0 0 0,-9 0 0 0 0,9 0 0 0 0,-10 0 0 0 0,10 0 0 0 0,-9 0 0 0 0,9 0 0 0 0,-10 0 0 0 0,11 0 0 0 0,-11 0 0 0 0,10 0 0 0 0,-9 0 0 0 0,9 0 0 0 0,-10 0 0 0 0,10 0 0 0 0,1 0 0 0 0,-1 0 0 0 0,-10 0 0 0 0,10 0 0 0 0,-9 0 0 0 0,9 0 0 0 0,-10 0 0 0 0,10 0 0 0 0,-9 0 0 0 0,-1 0 0 0 0,10 0 0 0 0,-9 0 0 0 0,-1 0 0 0 0,0 0 0 0 0,11 0 0 0 0,-11 0 0 0 0,10 0 0 0 0,-9 0 0 0 0,9 0 0 0 0,-10 0 0 0 0,0 0 0 0 0,11 0 0 0 0,-11 0 0 0 0,0 0 0 0 0,1 0 0 0 0,-1 0 0 0 0,0 0 0 0 0,11 0 0 0 0,-11 0 0 0 0,0 0 0 0 0,1 0 0 0 0,9 0 0 0 0,-10 0 0 0 0,1 0 0 0 0,9 0 0 0 0,0 0 0 0 0,-10 0 0 0 0,11 0 0 0 0,-1 0 0 0 0,0 0 0 0 0,0 0 0 0 0,1 0 0 0 0,-1 0 0 0 0,0 0 0 0 0,0 0 0 0 0,0 0 0 0 0,1 0 0 0 0,-11 0 0 0 0,10 0 0 0 0,-9 0 0 0 0,9 0 0 0 0,0 0 0 0 0,-10 0 0 0 0,11 0 0 0 0,-1 0 0 0 0,-10 0 0 0 0,10 0 0 0 0,1 0 0 0 0,-1 0 0 0 0,-10 0 0 0 0,22 0 0 0 0,-12 0 0 0 0,12 0 0 0 0,-12 0 0 0 0,12 0 0 0 0,12 0 0 0 0,-12 0 0 0 0,0 0 0 0 0,12 0 0 0 0,1 0 0 0 0,-13 0 0 0 0,12 0 0 0 0,-12 0 0 0 0,0 0 0 0 0,-1 0 0 0 0,1 0 0 0 0,-12 0 0 0 0,0 0 0 0 0,1 0 0 0 0,-1 0 0 0 0,0 0 0 0 0,-10 0 0 0 0,1 0 0 0 0,9 0 0 0 0,-10 0 0 0 0,1 0 0 0 0,-1 0 0 0 0,10 0 0 0 0,-9 0 0 0 0,-1 0 0 0 0,10 0 0 0 0,-10 0 0 0 0,1 0 0 0 0,-1 0 0 0 0,10 0 0 0 0,-9 0 0 0 0,9 0 0 0 0,-10 0 0 0 0,1 0 0 0 0,-1 0 0 0 0,0 0 0 0 0,1 0 0 0 0,9 0 0 0 0,-10 0 0 0 0,1 0 0 0 0,9 0 0 0 0,-10 0 0 0 0,1 0 0 0 0,-1 0 0 0 0,0 0 0 0 0,1 0 0 0 0,-1 0 0 0 0,0 0 0 0 0,-8 0 0 0 0,9 0 0 0 0,-10 0 0 0 0,1 0 0 0 0,0 0 0 0 0,0 0 0 0 0,0 0 0 0 0,0 0 0 0 0,-7 0-16383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0"/>
    </inkml:context>
    <inkml:brush xml:id="br0">
      <inkml:brushProperty name="width" value="0.05" units="cm"/>
      <inkml:brushProperty name="height" value="0.05" units="cm"/>
      <inkml:brushProperty name="color" value="#E71224"/>
    </inkml:brush>
  </inkml:definitions>
  <inkml:trace contextRef="#ctx0" brushRef="#br0">17038 5897 16383 0 0,'0'26'0'0'0,"0"-1"0"0"0,0 0 0 0 0,0-10 0 0 0,0 1 0 0 0,0 9 0 0 0,0-10 0 0 0,0 1 0 0 0,16 14 0 0 0,-16-14 0 0 0,0-9 0 0 0,7 8 0 0 0,-7-8 0 0 0,7 0 0 0 0,-7 0 0 0 0,0 8 0 0 0,7-8 0 0 0,-7 0 0 0 0,8 8 0 0 0,-8-8 0 0 0,7 0 0 0 0,-7 0 0 0 0,7 8 0 0 0,-7-8 0 0 0,0 0 0 0 0,0 0 0 0 0,0-7-16383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1"/>
    </inkml:context>
    <inkml:brush xml:id="br0">
      <inkml:brushProperty name="width" value="0.05" units="cm"/>
      <inkml:brushProperty name="height" value="0.05" units="cm"/>
      <inkml:brushProperty name="color" value="#E71224"/>
    </inkml:brush>
  </inkml:definitions>
  <inkml:trace contextRef="#ctx0" brushRef="#br0">16866 6081 16383 0 0,'7'0'0'0'0,"0"0"0"0"0,0 0 0 0 0,0 0 0 0 0,0 0 0 0 0,0 0 0 0 0,0 0 0 0 0,8 0 0 0 0,-8 0 0 0 0,19-8 0 0 0,-11 8 0 0 0,10 0 0 0 0,-10-8 0 0 0,11 8 0 0 0,-11-8 0 0 0,0 8 0 0 0,1 0 0 0 0,-1 0 0 0 0,10 0 0 0 0,-9 0 0 0 0,-1 0 0 0 0,0 0 0 0 0,-8 0 0 0 0,9 0 0 0 0,-1 0 0 0 0,-8 0 0 0 0,8 0 0 0 0,-8 0 0 0 0,0 0 0 0 0,0 0 0 0 0,0 0 0 0 0,0 0 0 0 0,-7 0-16383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2"/>
    </inkml:context>
    <inkml:brush xml:id="br0">
      <inkml:brushProperty name="width" value="0.05" units="cm"/>
      <inkml:brushProperty name="height" value="0.05" units="cm"/>
      <inkml:brushProperty name="color" value="#E71224"/>
    </inkml:brush>
  </inkml:definitions>
  <inkml:trace contextRef="#ctx0" brushRef="#br0">16927 5940 16383 0 0,'7'0'0'0'0,"-1"7"0"0"0,1-7 0 0 0,0 6 0 0 0,0 1 0 0 0,0-7 0 0 0,0 7 0 0 0,0 0 0 0 0,-7 0 0 0 0,7-7 0 0 0,0 7 0 0 0,0 0 0 0 0,0-7 0 0 0,0 7 0 0 0,0-7 0 0 0,-7 7 0 0 0,7-7 0 0 0,0 7 0 0 0,0-7 0 0 0,-7 7 0 0 0,6 0 0 0 0,1-7 0 0 0,0 7 0 0 0,0 0 0 0 0,0 0 0 0 0,0-7 0 0 0,-7 7 0 0 0,7-1 0 0 0,-7 1 0 0 0,7-7 0 0 0,0 7 0 0 0,0-7 0 0 0,-7 7 0 0 0,7 0 0 0 0,0-7 0 0 0,-7 7 0 0 0,7-7 0 0 0,-7 7 0 0 0,7-7 0 0 0,-7 7 0 0 0,7-7 0 0 0,-7 7 0 0 0,7-7 0 0 0,-7 7 0 0 0,6 0 0 0 0,1 0 0 0 0,0-7 0 0 0,-7 7 0 0 0,7 0 0 0 0,0-7 0 0 0,0 7 0 0 0,0 0 0 0 0,0-1 0 0 0,0-6 0 0 0,-7 7 0 0 0,7-7 0 0 0,0 7 0 0 0,0 0 0 0 0,-7 0 0 0 0,7-7 0 0 0,-7 7 0 0 0,7 0 0 0 0,-7-7-16383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3"/>
    </inkml:context>
    <inkml:brush xml:id="br0">
      <inkml:brushProperty name="width" value="0.05" units="cm"/>
      <inkml:brushProperty name="height" value="0.05" units="cm"/>
      <inkml:brushProperty name="color" value="#E71224"/>
    </inkml:brush>
  </inkml:definitions>
  <inkml:trace contextRef="#ctx0" brushRef="#br0">16933 6218 16383 0 0,'7'-7'0'0'0,"8"-1"0"0"0,-8 1 0 0 0,0 0 0 0 0,0 0 0 0 0,0 0 0 0 0,0 0 0 0 0,0 7 0 0 0,0-7 0 0 0,0 0 0 0 0,0-1 0 0 0,0 1 0 0 0,0 0 0 0 0,-1 7 0 0 0,-6-7 0 0 0,7 0 0 0 0,0 0 0 0 0,0 7 0 0 0,-7-7 0 0 0,7 7 0 0 0,-7-7 0 0 0,7 7 0 0 0,-7-7 0 0 0,7 7 0 0 0,-7-7 0 0 0,7 0 0 0 0,-7 0 0 0 0,0 0 0 0 0,7 7 0 0 0,0-7 0 0 0,-7 0 0 0 0,7 0 0 0 0,0 0 0 0 0,0 0 0 0 0,-7 0 0 0 0,7 7 0 0 0,-7-7 0 0 0,7 7 0 0 0,-7-7 0 0 0,0 0 0 0 0,6 7 0 0 0,-6-7 0 0 0,7 7 0 0 0,-7-7 0 0 0,7-1 0 0 0,-7 1 0 0 0,7 7 0 0 0,-7-7 0 0 0,7 7 0 0 0,-7-7 0 0 0,0 0 0 0 0,7 7 0 0 0,-7-7 0 0 0,7 7 0 0 0,-7-7 0 0 0,7 0 0 0 0,-7 0 0 0 0,7 7 0 0 0,-7-15 0 0 0,0 15-16383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4"/>
    </inkml:context>
    <inkml:brush xml:id="br0">
      <inkml:brushProperty name="width" value="0.05" units="cm"/>
      <inkml:brushProperty name="height" value="0.05" units="cm"/>
      <inkml:brushProperty name="color" value="#E71224"/>
    </inkml:brush>
  </inkml:definitions>
  <inkml:trace contextRef="#ctx0" brushRef="#br0">18585 6924 16383 0 0,'7'0'0'0'0,"8"0"0"0"0,-8 0 0 0 0,9 0 0 0 0,-1-8 0 0 0,0 8 0 0 0,1-8 0 0 0,-1 8 0 0 0,0-8 0 0 0,1 8 0 0 0,-1-8 0 0 0,0 1 0 0 0,1 7 0 0 0,-1-8 0 0 0,0 0 0 0 0,1 0 0 0 0,-1 8 0 0 0,10-8 0 0 0,-9 0 0 0 0,-1 8 0 0 0,10-8 0 0 0,-9 0 0 0 0,-1 8 0 0 0,10 0 0 0 0,-10-8 0 0 0,-8 8 0 0 0,9-8 0 0 0,-1 8 0 0 0,0 0 0 0 0,1 0 0 0 0,-1 0 0 0 0,-8 0 0 0 0,8-8 0 0 0,-8 8 0 0 0,9 0 0 0 0,-9 0 0 0 0,8 0 0 0 0,-8-7 0 0 0,8 7 0 0 0,-8 0 0 0 0,9 0 0 0 0,-10 0 0 0 0,10 0 0 0 0,-9 0 0 0 0,8 0 0 0 0,-8 0 0 0 0,8 0 0 0 0,-8 0 0 0 0,9 0 0 0 0,-9 0 0 0 0,8 0 0 0 0,0 0 0 0 0,-8 0 0 0 0,9-7 0 0 0,-9 7 0 0 0,8 0 0 0 0,0 0 0 0 0,-8 0 0 0 0,8 0 0 0 0,1 0 0 0 0,-9 0 0 0 0,8 0 0 0 0,0 0 0 0 0,-8 0 0 0 0,9 0 0 0 0,-1 0 0 0 0,0 0 0 0 0,-8 0 0 0 0,9 0 0 0 0,-1 0 0 0 0,0-8 0 0 0,1 8 0 0 0,-9 0 0 0 0,8 0 0 0 0,0 0 0 0 0,1-8 0 0 0,-1 8 0 0 0,0 0 0 0 0,1 0 0 0 0,-9 0 0 0 0,8 0 0 0 0,0 0 0 0 0,1 0 0 0 0,-1 0 0 0 0,0 0 0 0 0,1 0 0 0 0,-1 0 0 0 0,0 0 0 0 0,1 0 0 0 0,-1 0 0 0 0,0 0 0 0 0,1 0 0 0 0,-1 0 0 0 0,1 0 0 0 0,-1 0 0 0 0,0 0 0 0 0,1 0 0 0 0,-1 0 0 0 0,10 0 0 0 0,-10 0 0 0 0,1 0 0 0 0,-1 0 0 0 0,10 0 0 0 0,-9 0 0 0 0,-1 0 0 0 0,0 0 0 0 0,1 0 0 0 0,9 0 0 0 0,-10 0 0 0 0,51 0 0 0 0,-41 0 0 0 0,1 0 0 0 0,-1 0 0 0 0,0 0 0 0 0,0 0 0 0 0,1 0 0 0 0,-1 0 0 0 0,0 0 0 0 0,0 0 0 0 0,-9 8 0 0 0,9-8 0 0 0,0 0 0 0 0,-10 7 0 0 0,11-7 0 0 0,-11 0 0 0 0,10 0 0 0 0,-10 0 0 0 0,1 8 0 0 0,9-8 0 0 0,-10 0 0 0 0,1 0 0 0 0,-1 0 0 0 0,10 0 0 0 0,-9 0 0 0 0,9 0 0 0 0,-10 0 0 0 0,10 0 0 0 0,1 0 0 0 0,10 0 0 0 0,-10 0 0 0 0,10 0 0 0 0,-11 0 0 0 0,1 0 0 0 0,-1 0 0 0 0,12 0 0 0 0,-12 0 0 0 0,12 0 0 0 0,-12 0 0 0 0,0 0 0 0 0,0 0 0 0 0,0 0 0 0 0,1 0 0 0 0,-1 0 0 0 0,-10 0 0 0 0,1 0 0 0 0,-1 0 0 0 0,0 0 0 0 0,1 0 0 0 0,-1 0 0 0 0,-8 0 0 0 0,8 0 0 0 0,-8 0 0 0 0,8 0 0 0 0,1 0 0 0 0,-9 0 0 0 0,8 0 0 0 0,0 0 0 0 0,-8 0 0 0 0,9 0 0 0 0,-9 0 0 0 0,8 0 0 0 0,-8 0 0 0 0,8 0 0 0 0,-8 0 0 0 0,9 0 0 0 0,-1 0 0 0 0,0 0 0 0 0,1 0 0 0 0,-1 0 0 0 0,0 0 0 0 0,1 0 0 0 0,-1 0 0 0 0,0 0 0 0 0,1 0 0 0 0,-1 0 0 0 0,0 0 0 0 0,1 0 0 0 0,-9 7 0 0 0,8-7 0 0 0,0 0 0 0 0,1 0 0 0 0,-1 0 0 0 0,-8 7 0 0 0,8-7 0 0 0,1 0 0 0 0,-1 0 0 0 0,0 0 0 0 0,1 0 0 0 0,-9 0 0 0 0,8 0 0 0 0,-8 7 0 0 0,8-7 0 0 0,-8 0 0 0 0,0 0 0 0 0,9 0 0 0 0,-3 0 0 0 0,3 0 0 0 0,-9 0 0 0 0,0 0 0 0 0,0 0 0 0 0,8 0 0 0 0,-8 0 0 0 0,0 0 0 0 0,0 0 0 0 0,0 0 0 0 0,8 8 0 0 0,-8-8 0 0 0,0 0 0 0 0,0 0 0 0 0,0 0 0 0 0,0 0 0 0 0,0 0 0 0 0,0 0 0 0 0,-1 0 0 0 0,10 0 0 0 0,-9 0 0 0 0,0 0 0 0 0,8 0 0 0 0,-8 0 0 0 0,8 0 0 0 0,-8 0 0 0 0,9 0 0 0 0,-9 0 0 0 0,8 0 0 0 0,-8 0 0 0 0,8 0 0 0 0,1 0 0 0 0,-1 0 0 0 0,0 0 0 0 0,1 0 0 0 0,-1 0 0 0 0,0 0 0 0 0,1 0 0 0 0,-1 0 0 0 0,10 0 0 0 0,-10 0 0 0 0,11 0 0 0 0,-1 0 0 0 0,0 0 0 0 0,0 0 0 0 0,-9 0 0 0 0,9 0 0 0 0,0 0 0 0 0,-9 0 0 0 0,-1 0 0 0 0,10 0 0 0 0,-10 0 0 0 0,1 0 0 0 0,-9 0 0 0 0,8 0 0 0 0,0 0 0 0 0,-8 0 0 0 0,9 0 0 0 0,-9 0 0 0 0,8 0 0 0 0,-8 0 0 0 0,0 0 0 0 0,0 0 0 0 0,0 0 0 0 0,0 0 0 0 0,8 0 0 0 0,-8 0 0 0 0,0 0 0 0 0,8 0 0 0 0,1 0 0 0 0,-1 0 0 0 0,0 0 0 0 0,1 0 0 0 0,-1 0 0 0 0,0 0 0 0 0,1 0 0 0 0,-1 0 0 0 0,10 0 0 0 0,-9 0 0 0 0,-1 0 0 0 0,0 0 0 0 0,1 0 0 0 0,-1 0 0 0 0,-8 0 0 0 0,8 0 0 0 0,-8 0 0 0 0,9 0 0 0 0,-10 0 0 0 0,1 0 0 0 0,0 0 0 0 0,9 0 0 0 0,-9 0 0 0 0,0 0 0 0 0,8 0 0 0 0,0 0 0 0 0,-8 0 0 0 0,9 0 0 0 0,-10 0 0 0 0,10 0 0 0 0,-9 0 0 0 0,0 0 0 0 0,0 0 0 0 0,0 0 0 0 0,8 0 0 0 0,-8 0 0 0 0,0 0 0 0 0,0 0 0 0 0,0 0 0 0 0,0 0 0 0 0,0 0 0 0 0,-1 0 0 0 0,1 0 0 0 0,0 0 0 0 0,0 0 0 0 0,0 0 0 0 0,0 0 0 0 0,0 0 0 0 0,-7 0-16383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5"/>
    </inkml:context>
    <inkml:brush xml:id="br0">
      <inkml:brushProperty name="width" value="0.05" units="cm"/>
      <inkml:brushProperty name="height" value="0.05" units="cm"/>
      <inkml:brushProperty name="color" value="#E71224"/>
    </inkml:brush>
  </inkml:definitions>
  <inkml:trace contextRef="#ctx0" brushRef="#br0">6031 6585 16383 0 0,'0'6'0'0'0,"-7"1"0"0"0,7 0 0 0 0,-8 9 0 0 0,0-1 0 0 0,8-8 0 0 0,-8 8 0 0 0,1-8 0 0 0,0 9 0 0 0,7-9 0 0 0,-8-1 0 0 0,8 10 0 0 0,-7-9 0 0 0,7 0 0 0 0,0 0 0 0 0,-7 0 0 0 0,7-1 0 0 0,0 1 0 0 0,0 0 0 0 0,-7 0 0 0 0,7 0 0 0 0,0 0 0 0 0,0 0 0 0 0,0 0 0 0 0,0 0 0 0 0,0-7-16383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6"/>
    </inkml:context>
    <inkml:brush xml:id="br0">
      <inkml:brushProperty name="width" value="0.05" units="cm"/>
      <inkml:brushProperty name="height" value="0.05" units="cm"/>
      <inkml:brushProperty name="color" value="#E71224"/>
    </inkml:brush>
  </inkml:definitions>
  <inkml:trace contextRef="#ctx0" brushRef="#br0">6167 6607 16383 0 0,'0'7'0'0'0,"0"0"0"0"0,0 0 0 0 0,0 0 0 0 0,0 0 0 0 0,-7 0 0 0 0,7 0 0 0 0,-7 0 0 0 0,7 0 0 0 0,-7 0 0 0 0,7 0 0 0 0,0 0 0 0 0,-7 0 0 0 0,7-1 0 0 0,0 1 0 0 0,0 0 0 0 0,-7 0 0 0 0,7 0 0 0 0,0 0 0 0 0,0 0 0 0 0,0 0 0 0 0,-7-7 0 0 0,7 7 0 0 0,0 0 0 0 0,0 0 0 0 0,0 0 0 0 0,-7-7 0 0 0,7 7 0 0 0,0 0 0 0 0,0 0 0 0 0,0 0 0 0 0,0-1 0 0 0,0 1 0 0 0,0 0 0 0 0,0 0 0 0 0,0 0 0 0 0,0 0 0 0 0,0 0 0 0 0,0 0 0 0 0,0 0 0 0 0,0-7-16383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7"/>
    </inkml:context>
    <inkml:brush xml:id="br0">
      <inkml:brushProperty name="width" value="0.05" units="cm"/>
      <inkml:brushProperty name="height" value="0.05" units="cm"/>
      <inkml:brushProperty name="color" value="#E71224"/>
    </inkml:brush>
  </inkml:definitions>
  <inkml:trace contextRef="#ctx0" brushRef="#br0">6312 6769 16383 0 0,'-7'0'0'0'0,"14"0"0"0"0,8 0 0 0 0,1 0 0 0 0,-1 0 0 0 0,0 0 0 0 0,1 0 0 0 0,-1 0 0 0 0,0 0 0 0 0,1 0 0 0 0,-1 0 0 0 0,0 0 0 0 0,1 0 0 0 0,-9-7 0 0 0,8 7 0 0 0,0 0 0 0 0,1 0 0 0 0,-9 0 0 0 0,8 0 0 0 0,-8 0 0 0 0,8-8 0 0 0,-8 8 0 0 0,0 0 0 0 0,0 0 0 0 0,8 0 0 0 0,-8 0 0 0 0,0 0 0 0 0,0 0 0 0 0,0 0 0 0 0,0 0 0 0 0,0 0 0 0 0,0 0 0 0 0,0 0 0 0 0,0 0 0 0 0,0 0 0 0 0,-7-7 0 0 0,7 7 0 0 0,0 0 0 0 0,-7 0-16383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13.650"/>
    </inkml:context>
    <inkml:brush xml:id="br0">
      <inkml:brushProperty name="width" value="0.05" units="cm"/>
      <inkml:brushProperty name="height" value="0.05" units="cm"/>
      <inkml:brushProperty name="color" value="#ED1C24"/>
    </inkml:brush>
  </inkml:definitions>
  <inkml:trace contextRef="#ctx0" brushRef="#br0">3 3,'0'-3,"-2"3,2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8"/>
    </inkml:context>
    <inkml:brush xml:id="br0">
      <inkml:brushProperty name="width" value="0.05" units="cm"/>
      <inkml:brushProperty name="height" value="0.05" units="cm"/>
      <inkml:brushProperty name="color" value="#E71224"/>
    </inkml:brush>
  </inkml:definitions>
  <inkml:trace contextRef="#ctx0" brushRef="#br0">6511 6781 16383 0 0,'0'7'0'0'0,"0"0"0"0"0,0 0 0 0 0,0 0 0 0 0,0 9 0 0 0,0-9 0 0 0,0-1 0 0 0,0 1 0 0 0,0 0 0 0 0,0 0 0 0 0,0 0 0 0 0,7 0 0 0 0,-7 8 0 0 0,0-8 0 0 0,0 0 0 0 0,0 0 0 0 0,0 0 0 0 0,0 0 0 0 0,7 0 0 0 0,-7 0 0 0 0,0 0 0 0 0,0 0 0 0 0,0 0 0 0 0,7 0 0 0 0,-7 0 0 0 0,7 0 0 0 0,-7 0 0 0 0,0 0 0 0 0,7-1 0 0 0,-7 1 0 0 0,0 0 0 0 0,7 0 0 0 0,-7 0 0 0 0,0 9 0 0 0,0-9 0 0 0,0-1 0 0 0,7 1 0 0 0,-7 0 0 0 0,0 0 0 0 0,0 0 0 0 0,7 0 0 0 0,-7 0 0 0 0,0 0 0 0 0,0 0 0 0 0,0 0 0 0 0,6 0 0 0 0,-6 0 0 0 0,0 0 0 0 0,0 0 0 0 0,0 0 0 0 0,0 0 0 0 0,0-1 0 0 0,0 1 0 0 0,0 0 0 0 0,7-7 0 0 0,-7 7 0 0 0,0-7-16383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49"/>
    </inkml:context>
    <inkml:brush xml:id="br0">
      <inkml:brushProperty name="width" value="0.05" units="cm"/>
      <inkml:brushProperty name="height" value="0.05" units="cm"/>
      <inkml:brushProperty name="color" value="#E71224"/>
    </inkml:brush>
  </inkml:definitions>
  <inkml:trace contextRef="#ctx0" brushRef="#br0">6341 7204 16383 0 0,'7'0'0'0'0,"0"0"0"0"0,0 0 0 0 0,0 0 0 0 0,0 0 0 0 0,0 0 0 0 0,0 0 0 0 0,0 0 0 0 0,0 0 0 0 0,0-7 0 0 0,0 7 0 0 0,0 0 0 0 0,-1 0 0 0 0,1 0 0 0 0,0 0 0 0 0,0 0 0 0 0,0 0 0 0 0,0 0 0 0 0,0 0 0 0 0,0 0 0 0 0,0 0 0 0 0,0-7 0 0 0,0 7 0 0 0,0 0 0 0 0,0 0 0 0 0,-7-7 0 0 0,7 7 0 0 0,0 0 0 0 0,0 0 0 0 0,-1 0 0 0 0,1-7 0 0 0,0 7 0 0 0,0 0 0 0 0,0 0 0 0 0,0 0 0 0 0,0-7 0 0 0,0 7 0 0 0,0 0 0 0 0,0 0 0 0 0,0 0 0 0 0,0 0 0 0 0,0-7 0 0 0,0 7 0 0 0,0 0 0 0 0,0-7 0 0 0,-1 7 0 0 0,1 0 0 0 0,0 0 0 0 0,0 0 0 0 0,0-7 0 0 0,0 7 0 0 0,0 0 0 0 0,0 0 0 0 0,0 0 0 0 0,0 0 0 0 0,0 0 0 0 0,0 0 0 0 0,0 0 0 0 0,0 0 0 0 0,0 0 0 0 0,0 0 0 0 0,-1 0 0 0 0,1 0 0 0 0,0 0 0 0 0,-7-7 0 0 0,7 7 0 0 0,0 0 0 0 0,0 0 0 0 0,0 0 0 0 0,0 0 0 0 0,0 0 0 0 0,0 0 0 0 0,0 0 0 0 0,0 0 0 0 0,0 0 0 0 0,-7 0-16383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50"/>
    </inkml:context>
    <inkml:brush xml:id="br0">
      <inkml:brushProperty name="width" value="0.05" units="cm"/>
      <inkml:brushProperty name="height" value="0.05" units="cm"/>
      <inkml:brushProperty name="color" value="#E71224"/>
    </inkml:brush>
  </inkml:definitions>
  <inkml:trace contextRef="#ctx0" brushRef="#br0">6966 6687 16383 0 0,'0'7'0'0'0,"0"0"0"0"0,0 8 0 0 0,0 0 0 0 0,0-8 0 0 0,0 9 0 0 0,0-9 0 0 0,0-1 0 0 0,7 10 0 0 0,-7-9 0 0 0,8 8 0 0 0,-8-8 0 0 0,0 0 0 0 0,8 8 0 0 0,-8-8 0 0 0,0 0 0 0 0,0 9 0 0 0,7-10 0 0 0,-7 10 0 0 0,0-1 0 0 0,7-8 0 0 0,-7 0 0 0 0,0 8 0 0 0,7-8 0 0 0,-7 9 0 0 0,6-9 0 0 0,-6 8 0 0 0,7-8 0 0 0,-7 8 0 0 0,0-8 0 0 0,7 0 0 0 0,-7 8 0 0 0,7-8 0 0 0,-7 9 0 0 0,7-9 0 0 0,-7 8 0 0 0,0-8 0 0 0,0 8 0 0 0,7-8 0 0 0,-7 0 0 0 0,0 0 0 0 0,0 0 0 0 0,7 0 0 0 0,-7 0 0 0 0,0 0 0 0 0,0 0 0 0 0,0 0 0 0 0,0 0 0 0 0,7 0 0 0 0,-7 0 0 0 0,0-1 0 0 0,0-6-16383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51"/>
    </inkml:context>
    <inkml:brush xml:id="br0">
      <inkml:brushProperty name="width" value="0.05" units="cm"/>
      <inkml:brushProperty name="height" value="0.05" units="cm"/>
      <inkml:brushProperty name="color" value="#E71224"/>
    </inkml:brush>
  </inkml:definitions>
  <inkml:trace contextRef="#ctx0" brushRef="#br0">6897 6965 16383 0 0,'7'0'0'0'0,"0"0"0"0"0,0 0 0 0 0,0 0 0 0 0,0 0 0 0 0,0 0 0 0 0,0 0 0 0 0,0 0 0 0 0,0 0 0 0 0,0 0 0 0 0,-1 0 0 0 0,1 0 0 0 0,0 0 0 0 0,0 0 0 0 0,0 0 0 0 0,0 0 0 0 0,0 0 0 0 0,0 0 0 0 0,0 0 0 0 0,0 0 0 0 0,0 0 0 0 0,0 0 0 0 0,0 0 0 0 0,0 0 0 0 0,0 0 0 0 0,0 0 0 0 0,-1 0 0 0 0,1 0 0 0 0,0 0 0 0 0,0 0 0 0 0,0 0 0 0 0,0 0 0 0 0,0 0 0 0 0,0 0 0 0 0,0 0 0 0 0,0 0 0 0 0,0 0 0 0 0,0 0 0 0 0,0 0 0 0 0,0 0 0 0 0,0 0 0 0 0,-7 0-16383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52"/>
    </inkml:context>
    <inkml:brush xml:id="br0">
      <inkml:brushProperty name="width" value="0.05" units="cm"/>
      <inkml:brushProperty name="height" value="0.05" units="cm"/>
      <inkml:brushProperty name="color" value="#E71224"/>
    </inkml:brush>
  </inkml:definitions>
  <inkml:trace contextRef="#ctx0" brushRef="#br0">7208 6518 16383 0 0,'0'7'0'0'0,"0"0"0"0"0,7 0 0 0 0,-7 8 0 0 0,0-8 0 0 0,7 0 0 0 0,-7 0 0 0 0,7 0 0 0 0,-7 0 0 0 0,0 0 0 0 0,6-1 0 0 0,-6 1 0 0 0,0 0 0 0 0,0 0 0 0 0,7 0 0 0 0,-7 0 0 0 0,0 0 0 0 0,0 0 0 0 0,0 0 0 0 0,0 0 0 0 0,0 0 0 0 0,0 0 0 0 0,0 0 0 0 0,7 0 0 0 0,-7 0 0 0 0,0 0 0 0 0,0-1 0 0 0,0 1 0 0 0,0 0 0 0 0,0-7-16383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7T00:04:28.653"/>
    </inkml:context>
    <inkml:brush xml:id="br0">
      <inkml:brushProperty name="width" value="0.05" units="cm"/>
      <inkml:brushProperty name="height" value="0.05" units="cm"/>
      <inkml:brushProperty name="color" value="#E71224"/>
    </inkml:brush>
  </inkml:definitions>
  <inkml:trace contextRef="#ctx0" brushRef="#br0">7328 6522 16383 0 0,'7'0'0'0'0,"0"0"0"0"0,-7 7 0 0 0,7-7 0 0 0,-7 7 0 0 0,7-7 0 0 0,-7 6 0 0 0,7 1 0 0 0,0 0 0 0 0,-7 0 0 0 0,7-7 0 0 0,-7 7 0 0 0,7 0 0 0 0,-7 0 0 0 0,7-7 0 0 0,-7 7 0 0 0,0 0 0 0 0,7-7 0 0 0,-7 7 0 0 0,0 0 0 0 0,0 0 0 0 0,7-7 0 0 0,-7 7 0 0 0,0 0 0 0 0,0 0 0 0 0,6 0 0 0 0,-6-1 0 0 0,0 1 0 0 0,0 0 0 0 0,0 0 0 0 0,0 0 0 0 0,0 0 0 0 0,0 0 0 0 0,0 0 0 0 0,7 0 0 0 0,-7-7-16383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6:46.538"/>
    </inkml:context>
    <inkml:brush xml:id="br0">
      <inkml:brushProperty name="width" value="0.05" units="cm"/>
      <inkml:brushProperty name="height" value="0.05" units="cm"/>
      <inkml:brushProperty name="color" value="#ED1C24"/>
    </inkml:brush>
  </inkml:definitions>
  <inkml:trace contextRef="#ctx0" brushRef="#br0">385 0,'4'0,"-8"0,-5 0,-24 8,-14 9,2 5,-24 32,32 3,33-27,3-25,-1 24,0-12,0 6,1-18,3 29,-1-15,8 2,-8-17,12 29,-7-16,6 3,-11-18,17 30,-9-16,-1 3,-8-19,16 32,-8-17,-5 2,3-2,-6-1,3 0,-9 2,5-2,-12-8,7 3,-7 1,4 0,-20-2,12 0,-13 1,8-1,-4-4,4 2,5 0,-2 1,13-4,-6 2,16-2,-8 0,6-4,2 6,-2-4,6 6,-3-4,3 1,-5-2,19 11,-11-6,12 5,-16-8,18 12,-10-7,-2 4,-8-9,15 17,-8-9,-6 1,-4-10,7 18,-8-19,-6 26,3-13,-7 2,8-14,-19 36,10-19,-9 14,17-31,-30 58,17-31,6 4,-3-5,3-1,-1-1,13-2,-7 1,11-10,-6 2,17 6,-9-5,11-4,-5 2,9-14,-7 6,5-6,8-3,-27 0,13 0,-3-5,1 3,-8-3,3 1,-10 3,5-1,2-3,-2 1,14-7,-8 4,-1 1,1 0,-10 6</inkml:trace>
  <inkml:trace contextRef="#ctx0" brushRef="#br0" timeOffset="1439">619 464,'-3'-3,"-2"-2,2 5,-1-4,11 4,5 0,-5-3,115-4,-46-1,-40 5,-20-1,-8 3,14-3,-7 2,-15-1,3 2,8 2,-5-1,12 0,-16 0,29-2,-15 0,-16 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6:48.734"/>
    </inkml:context>
    <inkml:brush xml:id="br0">
      <inkml:brushProperty name="width" value="0.05" units="cm"/>
      <inkml:brushProperty name="height" value="0.05" units="cm"/>
      <inkml:brushProperty name="color" value="#ED1C24"/>
    </inkml:brush>
  </inkml:definitions>
  <inkml:trace contextRef="#ctx0" brushRef="#br0">6 101,'0'-2,"-3"-3,1 5,2 2,0 6,1 4,27 114,-27-20,-2-8,1 1,0-93,0 77,3-24,-3-54,2 12,0-6,-4-17,2 6,-4 2,2 0,2-2</inkml:trace>
  <inkml:trace contextRef="#ctx0" brushRef="#br0" timeOffset="1158">234 343,'0'-8,"0"16,0-1,81 190,-2-113,-54-79,-13-2,-17-6,9 3,10-32,-1-15,-7 25,-7 17,4-8,3-50,-3 43,-2 12,0-9,1 6,-4 15,2-8,-2 23,6 23,-4-36,8 52,-4-28,2 4,-5-27,0 15,1-7,-2-15</inkml:trace>
  <inkml:trace contextRef="#ctx0" brushRef="#br0" timeOffset="1786">677 345,'0'-2,"-11"-1,3 3,1 5,4 3,3 6,35 102,-19-61,-15-31,0-18,5 28,-3-16,-2-14,1 6,-13-45,-1-14,6 26,2-26,0 18,18-21,-10 12,15 8,-7-4,6 25,-5-11,1 27,-1-13,8 21,1-8,-11-3,-11-2</inkml:trace>
  <inkml:trace contextRef="#ctx0" brushRef="#br0" timeOffset="2236">994 311,'-6'0,"2"-5,1 7,3 6,0 7,38 115,-16-48,-12-44,-16-47,8 24,1-20,0 10,-3-5</inkml:trace>
  <inkml:trace contextRef="#ctx0" brushRef="#br0" timeOffset="2617">1007 8,'-4'-8,"4"8</inkml:trace>
  <inkml:trace contextRef="#ctx0" brushRef="#br0" timeOffset="3345">1250 294,'-3'0,"-5"0,0 0,1 4,0 9,-1 90,13-19,-2-42,1-20,-1 7,-5-26,2-2,0 8,0-4,2-22,-2 17,4-47,-2 25,-3-20,2 12,9-2,-5 5,11-2,-6 2,2 17,0-9,0 18,-1-8,3 33,9 13,-20-32,10 14,9 23,-6-13,-8 11,3-7,-11 1,5-3,-21-10,10 3,3-31,-1 15,4-8</inkml:trace>
  <inkml:trace contextRef="#ctx0" brushRef="#br0" timeOffset="4309">1769 298,'-3'-2,"0"0,0-1,-2-2,-1 0,-2 0,5 3,-26-1,-21 11,0 11,-1 21,25-20,15 4,3-14,3 22,-1-12,29-5,-21-10,28 14,-28-17,32 1,-16 0,2-28,-15 23,38-43,-39 41,35-46,-19 24,-11 5,-7 18,14-26,-8 14,5 13,-4-6,-11 13,5-6,-11 12,-1 19,4-16,12 26,-5-13,3 15,-2-11,7 29,-4-17,2 23,-2-15,-8 9,4-8,-11-1,6-2,-26-4,14-1,-16-12,10 4,-13-20,8 9,-18-25,12 11,-19-17,12 8,-19-24,10 12,9-17,0 11,21-12,-10 6,50 22,-24-10,2 10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6:55.532"/>
    </inkml:context>
    <inkml:brush xml:id="br0">
      <inkml:brushProperty name="width" value="0.05" units="cm"/>
      <inkml:brushProperty name="height" value="0.05" units="cm"/>
      <inkml:brushProperty name="color" value="#ED1C24"/>
    </inkml:brush>
  </inkml:definitions>
  <inkml:trace contextRef="#ctx0" brushRef="#br0">1 452,'0'-2,"0"-3,0 2,5 3,70 8,-14-4,-32-1,31 2,-18-5,-23 0,-23-3,12 2,-8 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7:14.144"/>
    </inkml:context>
    <inkml:brush xml:id="br0">
      <inkml:brushProperty name="width" value="0.05" units="cm"/>
      <inkml:brushProperty name="height" value="0.05" units="cm"/>
      <inkml:brushProperty name="color" value="#ED1C24"/>
    </inkml:brush>
  </inkml:definitions>
  <inkml:trace contextRef="#ctx0" brushRef="#br0">281 325,'-3'0,"-4"0,-18 0,0 6,-11 5,-1-1,20-5,-32 15,-3 13,23 35,36-31,-6-33,7 31,-3-16,9-1,-13-15,15 25,-8-14,2-5,-10-8,20 6,-10-3,-1-12,-1 6,0-6,0 3,-1-9,0 5,3-7,-3 5,-2-11,1 8,-2-5,0 3,-1 4,0-2,-15-8,9 6,26-15,-14 10,-4-22,2 13,-9-16,4 8,-8-1,5 5,-10 4,4-2,-6 5,4-2,7 35,-3-17,-8-24,8 29,3 3,6 6,-4-3</inkml:trace>
  <inkml:trace contextRef="#ctx0" brushRef="#br0" timeOffset="1067">434 397,'-5'0,"3"0,-5 0,12 5,3-5,47 2,20-19,-40 9,-8-48,-37 25,5 17,-16 1,17 9,-29-10,16 5,-9 12,20-4,-35 10,18-5,0 21,19-22,-32 41,17-22,17 12,0-29,3 46,-2-25,17 3,-9-4,18-8,-23-16,44 22,-24-11,6-13,-5 5,-2-12,0 6,-1-11,-1 6,-19 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13.889"/>
    </inkml:context>
    <inkml:brush xml:id="br0">
      <inkml:brushProperty name="width" value="0.05" units="cm"/>
      <inkml:brushProperty name="height" value="0.05" units="cm"/>
      <inkml:brushProperty name="color" value="#ED1C24"/>
    </inkml:brush>
  </inkml:definitions>
  <inkml:trace contextRef="#ctx0" brushRef="#br0">35 0,'-5'0,"-4"0,3 0,0 0,3 0,-2 0,5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7:16.063"/>
    </inkml:context>
    <inkml:brush xml:id="br0">
      <inkml:brushProperty name="width" value="0.05" units="cm"/>
      <inkml:brushProperty name="height" value="0.05" units="cm"/>
      <inkml:brushProperty name="color" value="#ED1C24"/>
    </inkml:brush>
  </inkml:definitions>
  <inkml:trace contextRef="#ctx0" brushRef="#br0">250 5,'-5'-2,"-2"0,-1 2,-1 0,-24 0,-13 2,0 10,3 13,12 10,16-19,8 116,19-90,-11-36,14 23,-7-13,7-5,-12-8,26 16,-15-8,7-9,-19-2,41 4,-23-2,1-8,-1 4,-5-11,2 6,-1-8,-16 14,0 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7:53.732"/>
    </inkml:context>
    <inkml:brush xml:id="br0">
      <inkml:brushProperty name="width" value="0.05" units="cm"/>
      <inkml:brushProperty name="height" value="0.05" units="cm"/>
      <inkml:brushProperty name="color" value="#ED1C24"/>
    </inkml:brush>
  </inkml:definitions>
  <inkml:trace contextRef="#ctx0" brushRef="#br0">76 22,'-3'0,"0"-3,-3-2,6 2,0-5,1 8,4 0,44-3,-24 3,-6 3,1 3,-8-1,3 3,0 0,0 3,-7-6,-4 0,2 1,0-1,0 0,-2 1,0-1,-2 1,0-1,-1 0,0 1,-2 2,1-2,-8 44,-3-18,10-27,-14 28,7-14,-4 5,10-19,-12 25,6-14,7-3,-1-9,-4 49,5-29,0-22,3 17,-1-8,-8-5,4 1,-3-1,2 0,8-1,-4 0,0 1,0-1,10 0,-5 0,16 9,-9-5,-1 6,-1-3,1-10,-1 4,1-2,-1 1,-2 1,1-1,-6 1,3-1,0-7,0 3,-7-2,3 1,6 0,0 0,-4 0,-8 5,4 0,0-2,-3 0,-6-11,7 6,-11 20,6-11,-10 2,15-8,-19 14,10-7,5-3,6-4,-13 9,6-5,5 1,1-5,-7 3,3-1,4 0,-2-1,0 1,2-3,-12 19,4-3,5-9,2 2,-1-1,10 5,-4-2,7 0,0 14,-8-21,3 10,5 10,-3-6,1 10,-1-7,-2 6,1-3,-3-10,1 2,-3-3,1 1,3-1,-1 0,-5 1,3-2,-4-8,2 4,0-5,0 2,-3-5,2 2,-2 7,2-7,-5 7,4-4,-5 0,6-3,-23 10,12-6,-5 4,13-8,-27 15,16-9,-9 0,20-7,-31 6,17-4,7-4,11 1,-20 3,11-2,-1-2,9 1,-12-5,7 2,14 0,-8 3,6-2,-3 0,-3 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04.867"/>
    </inkml:context>
    <inkml:brush xml:id="br0">
      <inkml:brushProperty name="width" value="0.05" units="cm"/>
      <inkml:brushProperty name="height" value="0.05" units="cm"/>
      <inkml:brushProperty name="color" value="#ED1C24"/>
    </inkml:brush>
  </inkml:definitions>
  <inkml:trace contextRef="#ctx0" brushRef="#br0">415 14,'0'-1,"-2"-1,-1-1,-1 0,3 2,-5-2,0 3,-2 0,-28 1,-97 8,56 19,46-10,15-9,-2 7,13-12,-14 22,7-11,2 5,9-18,-13 32,6-16,6-1,2-16,-1 28,0-15,6-4,-5-8,8 19,-4-10,5 2,-9-12,15 18,-8-11,5-1,-3 0,4-1,-3 1,5-5,-4 3,1 1,0-1,-1-1,0 0,4-2,-3 1,2-3,-1 2,-1 1,-1-1,0-1,1 0,-1-2,-1 1,0 3,-1-2,1-4,-2 2,-2-1,1 1,-11 1,6-1,10 0,-4 4,-5-1,-1-2,-1 0,4 7,-3-4,-2-3</inkml:trace>
  <inkml:trace contextRef="#ctx0" brushRef="#br0" timeOffset="1034">75 637,'-3'-1,"1"1,7 0,2 0,59-2,-20 1,-23 0,5 2,28-3,-25 2,-26 0,18-3,-10 2,-1 1,-9 0,17-2,2-1,-3-1,-11 4,-4 0,8 0,-8 0,-4 0,2 0,-2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09.704"/>
    </inkml:context>
    <inkml:brush xml:id="br0">
      <inkml:brushProperty name="width" value="0.05" units="cm"/>
      <inkml:brushProperty name="height" value="0.05" units="cm"/>
      <inkml:brushProperty name="color" value="#ED1C24"/>
    </inkml:brush>
  </inkml:definitions>
  <inkml:trace contextRef="#ctx0" brushRef="#br0">361 26,'0'-2,"-12"-5,5 4,-4 0,-53-5,13 7,26 0,5 9,14-7,-32 10,17-5,6 5,14-11,-23 22,12-11,7 7,4-16,-6 28,4-15,0 6,1-5,3 6,-2-3,5 1,-4-20,12 33,-7-18,4 5,-3-4,1 2,0-1,0 0,-1-2,5-2,-3 1,-1-1,0 0,3 2,-2-3,-2 4,1-2,-3-1,2 0,-3 6,1 3,-2-15,1 6,-4 1,3-1,-14 33,-3-25,12-17,-14 14,8-7,-5-2,11-7,-21 14,11-7,-1-4,12-4,-20 10,11-6,4-3,6-1,-9 4,5-2,7-3,-2 0,3 0,-3 0,5 3,-3-1,4 2,-2-1,5 0,-3 0,9 2,-5-1,4 0,-3-1,4 6,-2-4,2 5,-3-4,1 1,-1 0,-7 0,3-1,-9 7,4-3,-11 8,5-6,-8 9,5-6,-5 3,3-2,-1 6,1-5,1 5,-1-3,10-19,-5 9,-15 61,9-34,8-29,-2 15,1-10,6 3,-4-13,7 20,-3-10,5 0,-8-9,12 17,-6-10,0-2,-6-7,11 13,-6-7,0 0,-6-7,14 10,-8-5,5-2,-3 0,4-2,-12-1,24 3,-13-1,6-5,11 0,-24 3,9-2,-11 2,5-1,-7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30.047"/>
    </inkml:context>
    <inkml:brush xml:id="br0">
      <inkml:brushProperty name="width" value="0.05" units="cm"/>
      <inkml:brushProperty name="height" value="0.05" units="cm"/>
      <inkml:brushProperty name="color" value="#ED1C24"/>
    </inkml:brush>
  </inkml:definitions>
  <inkml:trace contextRef="#ctx0" brushRef="#br0">3 9,'0'-1,"-3"-2,3 1,0 0,4 2,0 0,43 9,-9-3,4-4,-21 0,-1 1,-15-2,29 2,-16-2,-2 3,-16-4,35 2,-19-1,5 0,-3 0,-2-1,-1 1,-2-2,1 1,0 2,-1-2,1 0,-1 0,-2 0,1 0,6 0,3 1,-17-1,8 0,-5 0,2 0,-7 0,4 0,-8 0,4 0,-3 0,1 0,0 0</inkml:trace>
  <inkml:trace contextRef="#ctx0" brushRef="#br0" timeOffset="637">253 49,'-3'-1,"-1"1,0 0,1 3,-1 1,0 3,3 41,5 25,-2-39,3-5,-2 0,2-3,-1-1,-2-3,2 1,-4-4,2 0,-1-20,0 8,2 15,-2-16,1 12,0-7,1 0,-3-8,2 12,-1-13,-2 7,1-3,0 2,-1-7,7 12,-4-6,-2-7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32.302"/>
    </inkml:context>
    <inkml:brush xml:id="br0">
      <inkml:brushProperty name="width" value="0.05" units="cm"/>
      <inkml:brushProperty name="height" value="0.05" units="cm"/>
      <inkml:brushProperty name="color" value="#ED1C24"/>
    </inkml:brush>
  </inkml:definitions>
  <inkml:trace contextRef="#ctx0" brushRef="#br0">20 201,'-2'-3,"-2"1,0-3,0 0,1 2,0-1,3 8,22 96,-3-49,-10-27,2-4,-9-15,19 26,-10-14,0-10,-7-4,12 9,-6-5,-4-6,-4 0,10 2,4-7,-9 3,-2-9,-4 9,10-17,-6 9,-3-9,2 6,0-8,-1 5,0-6,-3 21,4-34,-3 19,-4 0,3 1,-4 3,2-1,2 11,-2-5,4 9,-2-5,1 5,2 4,-2-4,2 11,-1-7,6 16,-3-8,7 19,-4-11,0 10,0-6,-8-30,3 15,16 28,-19-40</inkml:trace>
  <inkml:trace contextRef="#ctx0" brushRef="#br0" timeOffset="774">405 253,'-3'0,"3"5,3 26,-2-5,3 25,-2-27,0 0,-1-13,3 12,-1-6,-3-12,1-1,-1 0,0 0,-3-11,3 6,-7-12,4 7,-2-14,4 19,-4-35,3 18,6-10,-4 27,8-48,-4 29,4-4,-7 24,12-30,-7 16,3 11,-1-4,4 9,-2-5,6 4,-3-1,7 4,-4-2,-16-2</inkml:trace>
  <inkml:trace contextRef="#ctx0" brushRef="#br0" timeOffset="1205">644 186,'-2'-1,"-1"-1,-1 1,0 1,1 2,1 5,-1 80,2-43,4 22,-3-58,9 56,-5-30,-2-52,1 25,-4-21,2 13,-1 1</inkml:trace>
  <inkml:trace contextRef="#ctx0" brushRef="#br0" timeOffset="1647">624 1,'-3'0,"-2"0,5 0</inkml:trace>
  <inkml:trace contextRef="#ctx0" brushRef="#br0" timeOffset="2433">808 182,'-2'0,"0"0,-1 0,0 6,3-3,5 77,-3-45,12 198,-5-215,-5-10,-9-25,5 16,-1-20,0 10,-1-20,1 25,-1-36,1 20,3-9,-2 24,6-43,-3 24,7 1,-9 20,13-26,-6 14,2 11,-9 5,24-6,-24 7,24 3,-13-1,1 19,-13-21,25 45,-14-23,-1 17,0-10,-5 0,2-1,-9-14,5 6,-5-16,2 7,0-16,0 8,0-6,0 3</inkml:trace>
  <inkml:trace contextRef="#ctx0" brushRef="#br0" timeOffset="3499">1291 160,'-5'-2,"0"0,-1-1,2 2,-50-5,35 7,10 0,-11 10,15-9,-14 21,7-11,7 15,2-21,-1 38,0-20,12 8,-8-25,19 39,-10-22,5-11,-12-10,25 9,-13-5,2-19,-15 12,23-25,-12 14,-6-18,-5 28,4-45,-3 25,-6-3,-1-12,5 35,-2-16,0 15,1-7,2 12,-1-6,2 12,3 4,-4-7,6 12,-3-7,6 15,-4-9,1 16,-1-9,0 13,0-9,-2 9,1-6,-7 6,3-5,-5-32,3 16,-19 60,10-48,5-16,-20 32,11-17,-9-1,5-2,-11-3,21-13,-43 22,23-12,-14-15,32 1,-57-9,30 5,0-16,33 15,-50-19,52 20,-30-17,15 8,25 10,-12-4,4 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38.192"/>
    </inkml:context>
    <inkml:brush xml:id="br0">
      <inkml:brushProperty name="width" value="0.05" units="cm"/>
      <inkml:brushProperty name="height" value="0.05" units="cm"/>
      <inkml:brushProperty name="color" value="#ED1C24"/>
    </inkml:brush>
  </inkml:definitions>
  <inkml:trace contextRef="#ctx0" brushRef="#br0">1 163,'0'0,"2"0,23 2,13 0,-5-1,-17-1,-7 0,2 0,1-3,-1 2,-1-1,-1 0,0-2,-1 1,-8 3</inkml:trace>
  <inkml:trace contextRef="#ctx0" brushRef="#br0" timeOffset="1217">516 107,'0'-2,"0"0,-2 2,0 0,-1 3,2 0,4 34,6 0,-4-18,2 24,-5-17,-1-13,0-5,-1-8,-1 11,1-5,2-7,-1 3,-5-5,2 2,2-6,-1 3,-2-8,1 5,-2-8,2 4,4-11,-3 7,8-8,-4 5,3-3,-1 3,-3 5,1-1,3 8,-2-4,7 7,-4-3,4 6,-2-3,8 6,-5-3,5 0,-4 0,28 1,34-16,-75 15</inkml:trace>
  <inkml:trace contextRef="#ctx0" brushRef="#br0" timeOffset="2152">913 175,'-1'0,"-3"-3,0 2,1 1,3 1,4-1,27 4,9-8,-20 3,17-73,-40 40,2 18,-12 1,7 1,-8 7,4-3,-7 14,4-7,-7 16,4-8,-1 15,1-8,7 11,-3-7,9 12,-5-7,12 6,-6-5,6-19,-3 9,14 41,15-10,-6-24,-19-15,19 1,-11 0,1-10,-1 5,-2-9,-7 7,16-18,-9 10,0-8,-9 14,6-8,-3 5,-5 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8:42.072"/>
    </inkml:context>
    <inkml:brush xml:id="br0">
      <inkml:brushProperty name="width" value="0.05" units="cm"/>
      <inkml:brushProperty name="height" value="0.05" units="cm"/>
      <inkml:brushProperty name="color" value="#ED1C24"/>
    </inkml:brush>
  </inkml:definitions>
  <inkml:trace contextRef="#ctx0" brushRef="#br0">237 544,'-1'-2,"-4"0,-2-3,-3 0,-1 1,-50-11,15 17,23-2,11 17,-5-8,6 10,-1-7,5 6,-1 8,6-21,-2 9,8-13,-5 7,9 32,6-3,-8-20,10 2,-5-1,-10-19,4 9,10 10,-6-7,5-6,-9-2,20 2,-11-1,12-8,-19 4,32-9,-16 4,-6-5,-12 8,-5 2</inkml:trace>
  <inkml:trace contextRef="#ctx0" brushRef="#br0" timeOffset="2912">387 8,'0'-1,"6"0,24-1,-7 1,21-1,42 14,-60-5,-14-4,-7 3,4 7,-7-10,3 5,-5 36,-4-22,3-18,-4 13,2-7,-3 5,5-12,-11 24,6-12,-1 3,0-2,2 0,4-13,-8 25,5-13,1 2,3-15,-5 30,2-17,0 4,2-18,-3 34,3-18,2-1,-1 0,7-1,-3 0,2-2,-2-1,1-2,6 8,-6-10,6 1,-4-1,2-1,-1 1,-1-3,-1 1,5-5,-3 3,-1-3,0 1,1 0,-1-1,0 3,0-2,0 3,0-2,3 2,-2-1,-1 0,1 0,-8-4,3 2,12 3,-11-4,-2 0,2 3,-1-2,-4-2,2 1,-3-2,-2 1,3 0,-5-3,2 1,-7-5,10 7,-15 15,7-8,0-1,8-6,-19 15,10-7,-4 0,14-8,-19 19,10-10,3 1,-1-1,8 0,-2-9,2 19,-1-11,2 3,-1-2,4 4,-2-1,1 4,-1-3,2 6,-1-5,1-1,0 0,-1-2,0 1,0-2,0-1,-3 3,1-2,1-2,0 1,-3 0,1-1,2 4,0-3,2 7,-2-4,-4 3,2-2,3 30,-1-22,-3-19,-20 16,10-8,3 1,4-7,-8 14,9-15,-13 16,7-8,-2 2,8-10,-12 14,7-8,-5-3,11-5,-20 6,11-3,-5-5,15 1,-25 2,13-2,0 2,1-1,8-2,-4 1,11 0,-6 0,8 0,-3 0,-3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07.025"/>
    </inkml:context>
    <inkml:brush xml:id="br0">
      <inkml:brushProperty name="width" value="0.05" units="cm"/>
      <inkml:brushProperty name="height" value="0.05" units="cm"/>
      <inkml:brushProperty name="color" value="#ED1C24"/>
    </inkml:brush>
  </inkml:definitions>
  <inkml:trace contextRef="#ctx0" brushRef="#br0">1114 279,'-9'0,"0"0,-5 2,-6 7,-161 156,-55 119,125-151,47-54,-24 27,12 0,-1-7,21-39,-7 16,36-52,-16 22,30-32,11-12,-12 32,7-17,7-15,-4 6,4-8</inkml:trace>
  <inkml:trace contextRef="#ctx0" brushRef="#br0" timeOffset="1022">2806 1,'-9'0,"3"2,-5 4,-6 8,-112 173,-55 74,97-137,-34 0,115-117,-146 154,78-82,-38 21,30-20,-18 30,13-20,9-9,1-1,15-14,-8 7,35-28,-12 8,32-23,-15 9,24-34,-11 16,15-17,-12 23,11-21,-5 10,9-10,-5 5,4-11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09.102"/>
    </inkml:context>
    <inkml:brush xml:id="br0">
      <inkml:brushProperty name="width" value="0.05" units="cm"/>
      <inkml:brushProperty name="height" value="0.05" units="cm"/>
      <inkml:brushProperty name="color" value="#ED1C24"/>
    </inkml:brush>
  </inkml:definitions>
  <inkml:trace contextRef="#ctx0" brushRef="#br0">1629 14,'0'-3,"-6"-2,1-1,2 9,-3 5,-14 59,-17 46,-8-9,22-52,-16 6,33-47,-70 124,37-66,-69 94,98-148,-186 217,104-121,32-23,-12 5,-10-4,80-87,-164 177,91-98,6 1,1-6,4-9,-2 5,48-67,-19 29,11-5,-3 0,5-2,-2 0,13-2,-5-1,22-23,-11 11,7-12</inkml:trace>
  <inkml:trace contextRef="#ctx0" brushRef="#br0" timeOffset="1106">2966 336,'-3'-2,"-6"2,3 0,-2 2,-3 7,-46 95,-2 4,31-58,-14 21,7-10,31-59,-15 30,-152 256,16-27,77-130,41-80,-17 35,9-7,1-5,42-79,-22 40,-90 123,-5 18,61-85,46-71,-30 43,18-26,24-37,1 33,-1-33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16.503"/>
    </inkml:context>
    <inkml:brush xml:id="br0">
      <inkml:brushProperty name="width" value="0.05" units="cm"/>
      <inkml:brushProperty name="height" value="0.05" units="cm"/>
      <inkml:brushProperty name="color" value="#ED1C24"/>
    </inkml:brush>
  </inkml:definitions>
  <inkml:trace contextRef="#ctx0" brushRef="#br0">57 22,'-6'-5,"1"0,5 3,-3-3,3 15,0-3,10 83,2 160,-11-221,0-14,1 12,-1-18,6-1,-5-5,-2-3</inkml:trace>
  <inkml:trace contextRef="#ctx0" brushRef="#br0" timeOffset="798">1 97,'0'-2,"0"-5,0 2,0-2,4-1,65-23,86 11,-102 30,-28-5,-19 19,9-10,-25 11,11-7,-30 3,16-3,-22 8,13-6,-36 11,6-19,40-10,-21-2,12 1,20 1,-2-2,6-3,-3 2,33-8,-31 9,44-7,-41 6,46 2,-25-1,12 12,-37-11,48 18,-25-10,-22 6,10-4,-28 5,14-4,-27 12,14-7,-17 10,10-7,-2 1,1 0,8-18,-2 8,4-22,-2 11,13-9,-5 4,7 5</inkml:trace>
  <inkml:trace contextRef="#ctx0" brushRef="#br0" timeOffset="1518">428 238,'-5'-2,"5"7,0 0,16 46,7 19,3-31,-13-21,0-12,15-13,-26 7,12-4,0-29,-2 16,-4-12,2 8,-8-6,4 4,2 9,-2-3,-9 12,4-5,-2 16,1-9,-3 25,-5 5,7-20,-4 9,10 21,0 16,-4-38,8 36,-7-34,4 10,-4-14,4-11,-6-2</inkml:trace>
  <inkml:trace contextRef="#ctx0" brushRef="#br0" timeOffset="1801">763 226,'0'3,"0"1,0 6,3 65,1 27,-6-31,15-42,-12-27,20-11,-20 9,10-5,-11 5</inkml:trace>
  <inkml:trace contextRef="#ctx0" brushRef="#br0" timeOffset="2182">800 97,'-3'-2,"3"2</inkml:trace>
  <inkml:trace contextRef="#ctx0" brushRef="#br0" timeOffset="2851">1005 25,'-3'-5,"3"2,0 8,0 7,3 71,-7 41,2-66,6-24,-2 12,0-36,0 15,0-33,1 16,7 18,-12-16,2-8,-4-2,4 0</inkml:trace>
  <inkml:trace contextRef="#ctx0" brushRef="#br0" timeOffset="3489">1345 275,'-3'-3,"0"1,-6-5,5 2,-2 0,1 0,-3 5,-3 0,-3 2,0 3,-18 37,4 21,16-35,57 2,-7-18,-20-6,-2-24,-10 16,10-15,-5 7,-5 0,-4 8,-2-27,2 14,-10-19,7 30,-7-60,4 32,3-19,-2 15,3 0,0 33,-1-45,0 24,2 33,-1-9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11.765"/>
    </inkml:context>
    <inkml:brush xml:id="br0">
      <inkml:brushProperty name="width" value="0.05" units="cm"/>
      <inkml:brushProperty name="height" value="0.05" units="cm"/>
      <inkml:brushProperty name="color" value="#ED1C24"/>
    </inkml:brush>
  </inkml:definitions>
  <inkml:trace contextRef="#ctx0" brushRef="#br0">713 11,'0'-5,"-3"-1,0 6,-5 6,-3 7,-128 249,-96 104,117-183,87-173,29-8,-108 153,58-81,52-74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18.650"/>
    </inkml:context>
    <inkml:brush xml:id="br0">
      <inkml:brushProperty name="width" value="0.05" units="cm"/>
      <inkml:brushProperty name="height" value="0.05" units="cm"/>
      <inkml:brushProperty name="color" value="#ED1C24"/>
    </inkml:brush>
  </inkml:definitions>
  <inkml:trace contextRef="#ctx0" brushRef="#br0">101 5,'-6'0,"0"0,-4 0,1 3,0 2,-14 50,7 22,10-24,3-27,7-22,-3 10,12-22,-6 10,19-35,3-10,-23 34,11-16,-15-13,7 8,-18 10,9-3,-12 21,5-10,-8 27,5-14,-16 34,10-18,15-12,-7 6,-8 33,10-31,13 23,-6-12,17-26,-15 7,31-18,-17 9,-17 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1.051"/>
    </inkml:context>
    <inkml:brush xml:id="br0">
      <inkml:brushProperty name="width" value="0.05" units="cm"/>
      <inkml:brushProperty name="height" value="0.05" units="cm"/>
      <inkml:brushProperty name="color" value="#ED1C24"/>
    </inkml:brush>
  </inkml:definitions>
  <inkml:trace contextRef="#ctx0" brushRef="#br0">4 11,'-3'-2,"3"-4,1 3,-1 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1.364"/>
    </inkml:context>
    <inkml:brush xml:id="br0">
      <inkml:brushProperty name="width" value="0.05" units="cm"/>
      <inkml:brushProperty name="height" value="0.05" units="cm"/>
      <inkml:brushProperty name="color" value="#ED1C24"/>
    </inkml:brush>
  </inkml:definitions>
  <inkml:trace contextRef="#ctx0" brushRef="#br0">20 17,'-9'-8,"4"3,-1 2,6 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1.663"/>
    </inkml:context>
    <inkml:brush xml:id="br0">
      <inkml:brushProperty name="width" value="0.05" units="cm"/>
      <inkml:brushProperty name="height" value="0.05" units="cm"/>
      <inkml:brushProperty name="color" value="#ED1C24"/>
    </inkml:brush>
  </inkml:definitions>
  <inkml:trace contextRef="#ctx0" brushRef="#br0">9 17,'-3'-3,"-3"-10,6 13,0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3.354"/>
    </inkml:context>
    <inkml:brush xml:id="br0">
      <inkml:brushProperty name="width" value="0.05" units="cm"/>
      <inkml:brushProperty name="height" value="0.05" units="cm"/>
      <inkml:brushProperty name="color" value="#ED1C24"/>
    </inkml:brush>
  </inkml:definitions>
  <inkml:trace contextRef="#ctx0" brushRef="#br0">4 0,'-3'0,"3"3,0-3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5.052"/>
    </inkml:context>
    <inkml:brush xml:id="br0">
      <inkml:brushProperty name="width" value="0.05" units="cm"/>
      <inkml:brushProperty name="height" value="0.05" units="cm"/>
      <inkml:brushProperty name="color" value="#ED1C24"/>
    </inkml:brush>
  </inkml:definitions>
  <inkml:trace contextRef="#ctx0" brushRef="#br0">40 22,'-11'-8,"6"5,-6-2,-1-1,12 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5.475"/>
    </inkml:context>
    <inkml:brush xml:id="br0">
      <inkml:brushProperty name="width" value="0.05" units="cm"/>
      <inkml:brushProperty name="height" value="0.05" units="cm"/>
      <inkml:brushProperty name="color" value="#ED1C24"/>
    </inkml:brush>
  </inkml:definitions>
  <inkml:trace contextRef="#ctx0" brushRef="#br0">3 17,'-3'-3,"3"-5,0 2,2 6,-2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7.182"/>
    </inkml:context>
    <inkml:brush xml:id="br0">
      <inkml:brushProperty name="width" value="0.05" units="cm"/>
      <inkml:brushProperty name="height" value="0.05" units="cm"/>
      <inkml:brushProperty name="color" value="#ED1C24"/>
    </inkml:brush>
  </inkml:definitions>
  <inkml:trace contextRef="#ctx0" brushRef="#br0">16 9,'-9'-8,"6"8,0 0,3 0,0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8.468"/>
    </inkml:context>
    <inkml:brush xml:id="br0">
      <inkml:brushProperty name="width" value="0.05" units="cm"/>
      <inkml:brushProperty name="height" value="0.05" units="cm"/>
      <inkml:brushProperty name="color" value="#ED1C24"/>
    </inkml:brush>
  </inkml:definitions>
  <inkml:trace contextRef="#ctx0" brushRef="#br0">16 19,'-7'-5,"1"-1,6 1,-3 2,3 3,0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23.078"/>
    </inkml:context>
    <inkml:brush xml:id="br0">
      <inkml:brushProperty name="width" value="0.05" units="cm"/>
      <inkml:brushProperty name="height" value="0.05" units="cm"/>
      <inkml:brushProperty name="color" value="#ED1C24"/>
    </inkml:brush>
  </inkml:definitions>
  <inkml:trace contextRef="#ctx0" brushRef="#br0">21 69,'-3'-3,"0"-2,-1 1,-1-1,-1 2,15 3,3 0,114-5,-67 3,-28-8,11 5,-12 3,4-1,-11-1,-20 3,23-3,-11 1,-16 6,1-3,5-3,-2 2,-3 2,1-1,-2-2,1 1,0 7,0-6</inkml:trace>
  <inkml:trace contextRef="#ctx0" brushRef="#br0" timeOffset="323">205 47,'0'-5,"0"7,0 11,0 4,3 318,4-299,-2-24,-2-6,-2-17,1 9,-2 2</inkml:trace>
  <inkml:trace contextRef="#ctx0" brushRef="#br0" timeOffset="937">526 10,'-2'0,"-1"0,-4 3,2 4,5 8,1 113,0-67,7 114,-8-136,0-39</inkml:trace>
  <inkml:trace contextRef="#ctx0" brushRef="#br0" timeOffset="1626">499 35,'0'-5,"1"7,31 52,18 36,-13-10,-32-70,30 45,-17-24,-9-20,2 1,-11-12,15-5,-7 2,-2-21,-6 23,13-44,-6 23,4-24,-10 45,17-71,-9 40,-4 3,1 1,4 8,-2-3,3 14,-2-6,-11 23,6-11,-1 11,0-6,0 10,3 13,-4-20,9 30,-9-27,11 45,-11-40,6 18,-11 11,5-8,2 7,0-6,14 0,-7-1,-7-36,4 18,-2 9,0-5,-4-20,-6-8,4 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29.889"/>
    </inkml:context>
    <inkml:brush xml:id="br0">
      <inkml:brushProperty name="width" value="0.05" units="cm"/>
      <inkml:brushProperty name="height" value="0.05" units="cm"/>
      <inkml:brushProperty name="color" value="#ED1C24"/>
    </inkml:brush>
  </inkml:definitions>
  <inkml:trace contextRef="#ctx0" brushRef="#br0">49 20,'-3'-3,"-8"-2,-2-1,2 1,4 5,4 0,3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30.396"/>
    </inkml:context>
    <inkml:brush xml:id="br0">
      <inkml:brushProperty name="width" value="0.05" units="cm"/>
      <inkml:brushProperty name="height" value="0.05" units="cm"/>
      <inkml:brushProperty name="color" value="#ED1C24"/>
    </inkml:brush>
  </inkml:definitions>
  <inkml:trace contextRef="#ctx0" brushRef="#br0">33 17,'-14'-8,"3"2,3 4,8 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50.025"/>
    </inkml:context>
    <inkml:brush xml:id="br0">
      <inkml:brushProperty name="width" value="0.05" units="cm"/>
      <inkml:brushProperty name="height" value="0.05" units="cm"/>
      <inkml:brushProperty name="color" value="#ED1C24"/>
    </inkml:brush>
  </inkml:definitions>
  <inkml:trace contextRef="#ctx0" brushRef="#br0">88 15,'-3'0,"-4"0,5 0,-2 0,-1 0,3 0,-3 1,-3 3,2 1,-21 36,14-21,8 9,5-11,0-9,3-6,8 4,-9-5,5 2,7-3,-4 1,6 4,-4-3,-1 3,0-2,-5 2,2-1,-4 4,2-2,-9-6,4 3,2 10,-5-8,1-2,-2 5,1-3,-4 1,4-4,-6 7,3-4,-3-2,6-2,-12 1,7 0,-1-6,6 3,-7-6,3 3,6 3</inkml:trace>
  <inkml:trace contextRef="#ctx0" brushRef="#br0" timeOffset="809">184 114,'-1'0,"-2"-1,1 1,3 0,6 0,32 6,-17-5,-9-2,-8-5,-2 3,-5-1,2 3,-4-7,2 4,-17-10,6 11,12 3,-13 4,7-2,-3 9,10-11,-15 18,8-9,8 5,-1-13,6 26,-4-15,6 1,-3 0,9-1,-5-1,1-4,-1 1,1-6,-1 3,4-7,-3 3,-8-2,4 1,-6 0</inkml:trace>
  <inkml:trace contextRef="#ctx0" brushRef="#br0" timeOffset="1373">435 3,'-2'-1,"-2"-1,0 2,-1 0,3 0,-1 3,0 2,6 45,1 19,0 29,-3-76,0-13,-1 5,1-17,0 9,-1 4,0-3,-2-9,1 3,1-1</inkml:trace>
  <inkml:trace contextRef="#ctx0" brushRef="#br0" timeOffset="1757">337 133,'-3'-2,"1"-1,2 0,0 2,5-3,1 3,31 1,9 0,-15-1,-15 0,-16 2,6-1,-7 0,4 0,-3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53.020"/>
    </inkml:context>
    <inkml:brush xml:id="br0">
      <inkml:brushProperty name="width" value="0.05" units="cm"/>
      <inkml:brushProperty name="height" value="0.05" units="cm"/>
      <inkml:brushProperty name="color" value="#ED1C24"/>
    </inkml:brush>
  </inkml:definitions>
  <inkml:trace contextRef="#ctx0" brushRef="#br0">117 74,'-1'-1,"-2"-2,0 2,1 0,-1 1,2 0,0 1,1 3,0 2,2 61,3-11,-3-30,3-8,-4-10,5 15,-2-9,-2-12,-1 1,2 1,0-1,-5-4,2 2,0-1</inkml:trace>
  <inkml:trace contextRef="#ctx0" brushRef="#br0" timeOffset="373">5 189,'-2'0,"-1"0,14-3,31 1,13 1,-30 0,-13-1,4 1,-9 1,4-1,-11 1</inkml:trace>
  <inkml:trace contextRef="#ctx0" brushRef="#br0" timeOffset="1106">251 70,'-4'0,"-1"0,3 0,1 2,1 5,4 35,3 18,-3-31,1-13,-5-14,9 30,-5-16,-2-8,1 4,-2-12,1 5,-1-11,0-9,0 9,0-7,-1 4,4 1,-2 0,1 7,0-3,13-10,0 8,-9 3,1 5,-1-3,0 5,-1-2,0 9,-1-4,2 10,-1-7,-3 8,1-5,-6-13,3 6,6 17,-1-16,-4-4,-2-3</inkml:trace>
  <inkml:trace contextRef="#ctx0" brushRef="#br0" timeOffset="1716">600 180,'-3'-3,"-1"1,-2-1,1-2,-32-22,13 19,24 8,-20 5,18-4,-12 15,6-8,5 10,-1-7,7 5,-4-3,9-2,-4 1,6-8,-3 4,2-13,-2 6,6-15,-4 8,3-15,-3 9,-3-3,1 1,-4 11,2-5,-4 11,0-1,0-2,0 1,-2 14,1-8,-1 17,1-10,-1 5,1-3,13-5,-7 2,-6-13</inkml:trace>
  <inkml:trace contextRef="#ctx0" brushRef="#br0" timeOffset="2239">720 1,'-1'0,"-4"0,2 0,2 2,1 4,4 52,-1-2,-2-32,5 6,-3-3,1-6,-1 1,-2-12,0 5,-2-10,2 4,-3-8,1 4,-1-6,1 3,-2-3,1 2,3-10,-1 6,0 3</inkml:trace>
  <inkml:trace contextRef="#ctx0" brushRef="#br0" timeOffset="2593">661 154,'-2'0,"2"0,4 0,2-1,44-3,20-4,-35 4,-24 3,-6 1,13-1,-8 0,-8 4,4-1,-6-2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49:58.163"/>
    </inkml:context>
    <inkml:brush xml:id="br0">
      <inkml:brushProperty name="width" value="0.05" units="cm"/>
      <inkml:brushProperty name="height" value="0.05" units="cm"/>
      <inkml:brushProperty name="color" value="#ED1C24"/>
    </inkml:brush>
  </inkml:definitions>
  <inkml:trace contextRef="#ctx0" brushRef="#br0">45 101,'-1'-1,"-4"-2,3 2,-2-1,1 0,0 2,2 2,1 5,-2 45,4-16,0-9,1-17,0-8,-2-2,-1 0</inkml:trace>
  <inkml:trace contextRef="#ctx0" brushRef="#br0" timeOffset="459">11 1,'-3'0,"0"0,0 0,2 1,1-1</inkml:trace>
  <inkml:trace contextRef="#ctx0" brushRef="#br0" timeOffset="1371">278 52,'-2'0,"-1"-1,2 0,-4 0,3 1,-16 1,-1 0,-1 3,0 2,10-3,2 23,8-8,0-15,4 11,-2-7,6-4,-6-1,19-4,-10 2,5-4,-12 3,12-1,-7 1,-3 4,-4-3,10 10,-6-5,-1 2,-4-7,5 16,-3-8,-8 1,5-8,-6 15,3-8,-5-1,3 0,-3-3,2 0,-8 1,13-5,-24 10,12-5,-2-2,2 0,4-2,-1 0,7 0,-3 0,8-2,-4 1,2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0:02.715"/>
    </inkml:context>
    <inkml:brush xml:id="br0">
      <inkml:brushProperty name="width" value="0.05" units="cm"/>
      <inkml:brushProperty name="height" value="0.05" units="cm"/>
      <inkml:brushProperty name="color" value="#ED1C24"/>
    </inkml:brush>
  </inkml:definitions>
  <inkml:trace contextRef="#ctx0" brushRef="#br0">13 89,'-3'0,"0"0,2 0,-1 0,-1 3,3 19,1 14,2-2,-1-19,5 13,-6-20,-1-8,2-4,-2-11,0 8,1-6,-1 4,0-7,1 3,3-1,-1 0,3 10,-2-5,6 7,-4-3,1 2,-1 0,6 3,-4-2,4 2,-3 0,-3 4,2-2,-5 10,1-5,-3 8,1-4,-1 1,1-1,-2-3,0 0,0-5,0 3,1-5,-1 2,6-5,-3 2,-3 0</inkml:trace>
  <inkml:trace contextRef="#ctx0" brushRef="#br0" timeOffset="580">300 105,'-1'-1,"-2"-2,-1 2,-2 2,1 2,-10 25,-2 14,10-22,14-9,-8 4,5-6,-2 2,12-8,-6 3,3-8,-2 3,2-5,-2 3,-2-7,2 4,-2-7,-1 4,-3-3,1 2,-7 0,3 1,-4-4,2 2,-5 4,-5-5,11 9,-6-5,0 4,1-2,1 8,0-4,7 1,-3 0,1-1</inkml:trace>
  <inkml:trace contextRef="#ctx0" brushRef="#br0" timeOffset="1213">489 1,'-1'0,"-1"0,-2 0,4 2,0 5,4 48,-1-2,-1-27,0 43,-1-41,0-22,2 5,-4-11,1 0</inkml:trace>
  <inkml:trace contextRef="#ctx0" brushRef="#br0" timeOffset="1597">409 151,'-3'-2,"3"-1,0 2,2-2,4 2,33 1,12-2,-46 1,34-5,-20 3,-11 3,5-1,-6 0,3 0,-14 3,7-1,-3-1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0:06.471"/>
    </inkml:context>
    <inkml:brush xml:id="br0">
      <inkml:brushProperty name="width" value="0.05" units="cm"/>
      <inkml:brushProperty name="height" value="0.05" units="cm"/>
      <inkml:brushProperty name="color" value="#ED1C24"/>
    </inkml:brush>
  </inkml:definitions>
  <inkml:trace contextRef="#ctx0" brushRef="#br0">10 66,'-3'-4,"0"2,0 0,3 1,0 2,0 6,6 26,6 14,-7-27,-1 18,-10-46,-3-11,8 15,-3-22,2 13,6-10,-4 18,11-26,-9 27,4-14,-2 8,0 11,-3-2,15 1,-8-1,5 6,-12-5,22 11,-12-5,-11-6</inkml:trace>
  <inkml:trace contextRef="#ctx0" brushRef="#br0" timeOffset="824">189 113,'4'2,"1"-2,33 1,7-11,-30 2,-8 5,7-19,-12 6,-1 9,-6 0,4 0,-6 2,3 0,-8 8,5-4,-7 2,4-1,-2 14,2-8,10-6,-10 9,-16 31,15-6,6-18,7 3,-4-3,13-5,-7 1,0-14,1 7,22 6,-15-11,-6 0,31-12,-37 12</inkml:trace>
  <inkml:trace contextRef="#ctx0" brushRef="#br0" timeOffset="1643">551 44,'0'-1,"-3"-2,-1 2,-2 1,-1 0,-14 8,-4 9,12-9,4 7,8-14,-12 21,6-11,5 1,2-11,-1 24,0-13,9-1,-5 0,10-5,-6 2,5-6,-3 3,6-10,-4 5,-7-2,3 0,-7 2</inkml:trace>
  <inkml:trace contextRef="#ctx0" brushRef="#br0" timeOffset="2243">680 31,'-3'0,"-2"0,-2 0,-2 3,-19 14,-2 12,16-15,15-4,-2-9,3 22,-2-11,14-3,-14-8,24 12,-12-7,7-7,-19 1,24-6,-12 2,-9-11,4 7,-9-5,4 2,-6-4,4 3,-8-2,5 2,-4 2,1 0,4 7,-2-3,2 11,-1-6,3 1</inkml:trace>
  <inkml:trace contextRef="#ctx0" brushRef="#br0" timeOffset="3321">924 6,'-5'0,"2"0,2 0,-3 0,1-3,-2 0,-3 3,-24 4,-13 14,16 11,16-16,13 7,-6-4,12 4,-7-3,14-5,-7 1,11-13,-6 6,5-12,-3 6,-3-15,1 9,-4-16,2 9,-8-10,3 6,-5 7,2-3,-5 10,3 0,1 3,1 1,-1-1,0 0,0 9,1-5,-3 18,1-10,-3 14,2-8,-1-14,1 5,-8 31,8-30,-9 29,5-16,-10 6,12-20,-19 25,10-12,-5-9,14-8,-21 13,11-6,2-16,8 6,-15-12,9 7,10 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0:20.169"/>
    </inkml:context>
    <inkml:brush xml:id="br0">
      <inkml:brushProperty name="width" value="0.05" units="cm"/>
      <inkml:brushProperty name="height" value="0.05" units="cm"/>
      <inkml:brushProperty name="color" value="#ED1C24"/>
    </inkml:brush>
  </inkml:definitions>
  <inkml:trace contextRef="#ctx0" brushRef="#br0">28 176,'0'-4,"0"8,-2 26,0 17,0-12,1-17,1-12,-1 5,0-6,-2 0,3-4,-2 2,0-14,-3-2,2 7,1-7,0 4,14-5,-1-4,-8 13,4-6,-1 2,0-1,-6 13,4-7,8-3,2 6,-7 0,-8 3,4-2,5 6,-3-3,13 26,-11-1,-6-23,2 23,-2-21,1 18,-1-11,0-4,-1-3,1-4,-1-3</inkml:trace>
  <inkml:trace contextRef="#ctx0" brushRef="#br0" timeOffset="771">282 152,'-3'-1,"3"-1,-2 2,0-2,1 4,0 2,-2 36,2 28,0-37,1-2,0 1,1-14,-1 6,2-31,-1 16,-1-7</inkml:trace>
  <inkml:trace contextRef="#ctx0" brushRef="#br0" timeOffset="1187">225 62,'-4'0,"3"0,1 0,0 0</inkml:trace>
  <inkml:trace contextRef="#ctx0" brushRef="#br0" timeOffset="1877">356 193,'2'0,"1"-2,28-3,18-2,-15 4,-17 1,-11 1,5 0,-8 4,-1 0,-1-1,-7 4,4-2,-12 11,6-5,-5 6,-5 9,15-21,-11 21,10-18,-3 7,0 9,0-4,6-1,-3-1,8-9,-4 3,5-6,-2 3,9-11,-5 5,-4-3,2 2,42-8,-22 3,-21 3,-4 1</inkml:trace>
  <inkml:trace contextRef="#ctx0" brushRef="#br0" timeOffset="2528">702 188,'-3'-3,"0"1,-1-1,3 2,-3-2,-4 2,2 2,-1 2,-20 24,1 15,13-23,13-2,-6 1,12-5,-7 2,12-7,-7 2,9-9,3 0,-14 0,6-1,-3-10,1 6,1-12,-1 7,-4-9,2 5,-5-4,2 3,-1 4,1-2,-1 6,0-3,0 8,0-3,0 7,0-3,1 4,3 12,-2-8,5 16,-3-9,6 26,-4-22,-3-10,-3-9</inkml:trace>
  <inkml:trace contextRef="#ctx0" brushRef="#br0" timeOffset="3408">837 1,'-1'0,"-4"0,1 3,2 3,0 30,4 18,-1-30,2 4,-1-3,2 3,-2-3,2 1,-1-2,0-5,-1 8,-2-23,2 11,-3-17,1 9,-1 8,1-12,0-1,0-4,1 2,-1-2,2-4,-1 3,3-5,-3 6,6-9,-6 9,12-9,-7 5,4 5,-7 0,13-2,-7 0,-2 6,-5-3,12 7,-6-4,-4 4,-3-6,6 11,-3-6,-4 1,1-6,-3 10,1-5,-8-2,9-4,-23 11,13-5,-7-2,4 0,-2-2,2 0,1-5,0 2,4-2,-1 1,7-1,-3 1,10 2,-5-1,0 1</inkml:trace>
  <inkml:trace contextRef="#ctx0" brushRef="#br0" timeOffset="4019">1049 12,'-2'0,"-2"0,3 2,1 1,0 3,3 46,-1-3,-1-25,0 3,0-21,0 43,-1-23,2-1,-1-20,1 25,-1-13,-1-20,0 4,0 4,2-6,-1 1,2-2,-2 1,-1 1</inkml:trace>
  <inkml:trace contextRef="#ctx0" brushRef="#br0" timeOffset="4789">1164 143,'-3'0,"0"0,2 0,1 2,15 13,14 1,-2-14,-14-1,-1-5,-9 3,14-8,-7 5,-4-4,-5 7,4-8,-3 4,-6-3,4 2,-10-1,9 6,-20-11,11 6,-5 3,3 0,0 5,1-2,2 7,-1-3,4 9,-1-5,4 11,-2-6,8 14,-4-8,7 1,-4-1,7-8,-3 3,4-9,-2 3,9-2,-6 0,6-4,-3 2,1-4,-2 1,1-7,-1 4,-2-10,-11 12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0:45.031"/>
    </inkml:context>
    <inkml:brush xml:id="br0">
      <inkml:brushProperty name="width" value="0.05" units="cm"/>
      <inkml:brushProperty name="height" value="0.05" units="cm"/>
      <inkml:brushProperty name="color" value="#00BFFF"/>
    </inkml:brush>
  </inkml:definitions>
  <inkml:trace contextRef="#ctx0" brushRef="#br0">1855 143,'-5'-2,"-3"-2,-3 0,-2 0,-41-9,-28-1,4 0,39 7,-8 0,7 1,-22 4,-27 7,72-4,-72 9,70-8,-32 4,-8 2,7-1,-2 2,4-1,-21 5,14-4,35 0,-18 0,-99 40,55-22,100-24,-32 4,-102 58,41-18,66-41,-56 42,28-21,9 0,18-17,-30 37,17-21,11 6,8-23,-16 42,18-43,-15 46,8-24,4 1,5-25,-8 44,4-24,6 2,-1-24,8 45,-5-25,9 4,-10-23,20 42,-12-24,11 2,-20-25,37 43,-18-22,8-2,-7-1,12 8,-32-25,57 40,-30-21,9 0,-6-1,13 1,-11-3,12 0,-7 0,6-2,-5 0,2 0,-3-1,8 4,-6-3,5-2,-5 1,5 4,-6-2,5 1,-5-2,12-2,-8 0,-40-12,20 6,93 22,-17-3,-51-14,10-4,-8 2,11-10,-9 5,12-18,-9 10,127-46,-122 29,-35 12,71-34,-39 18,2-9,-36 22,62-32,-34 18,-5 0,-30 17,52-36,-29 19,-3-5,-26 24,48-48,-26 26,-3-8,-23 30,37-53,-20 29,-5 0,-15 27,26-54,-14 28,-5-7,-7 31,11-54,-5 29,-5 2,1 2,-3-4,2 3,-5-1,3 3,-2-6,1 5,-5-8,3 10,-5-7,2 4,-4 8,3-3,-6 6,4-2,-3 2,2 0,-4 0,3 1,-1 4,1-1,-5-1,3 1,-3 0,-14-8,24 16,-11-7,-5 0,3 1,-4-6,3 4,2-2,0 2,-3 0,2 0,-5 2,4-1,14 12,-7-6,-23-13,12 8,-2-4,14 8,-86-36,46 26,41 13,-29-4,18 2,0 4,14 0,-9 2,4-1,12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0:50.392"/>
    </inkml:context>
    <inkml:brush xml:id="br0">
      <inkml:brushProperty name="width" value="0.05" units="cm"/>
      <inkml:brushProperty name="height" value="0.05" units="cm"/>
      <inkml:brushProperty name="color" value="#00BFFF"/>
    </inkml:brush>
  </inkml:definitions>
  <inkml:trace contextRef="#ctx0" brushRef="#br0">557 182,'-1'0,"-5"0,-177 193,-1 56,97-131,93-115,-17 13,-23 40,30-48,8 16,25-20,-16-2,326-180,-454 302,61-65,52-35,-8 5,8-24,-3 11,28-32,-14 16,32-34,-17 18,58-43,-32 24,77-52,-44 29,79-65,-46 38,-10 7,-2 1,15 1,-17 14,-50 31,160-63,-183 92,-15 1,-59 28,38-21,-109 69,62-40,-110 81,126-90,-205 144,110-77,-27 24,120-89,-177 132,96-71,55-39,46-35,-63 49,73-57,-6 12,3-7,57-34,-29 17,74-43,-84 46,205-128,-109 67,215-154,-312 215,437-305,-232 161,-276 197,138-98,139-71,-169 104,-20 7,-44 24,22-12,-45 17,23-10,-71 38,-77 58,157-100,-73 47,-74 43,-86 62,217-141,-100 65,-3 17,9-14,113-85,-56 42,-161 117,208-105,39-46,36-24,-41 10,152-79,-88 45,217-159,-119 87,102-87,-109 86,-84 56,122-69,-77 45,-127 74,30-16,18 2,-33 10,7 6,-5-3,-41 26,21-19,-60 44,30-22,-92 74,99-78,-218 178,116-96,-22 19,117-96,-214 177,114-95,31-19,80-71,-114 116,61-62,77-59,-8-7,8 14,-4-8,74-50,-74 39,182-115,-96 61,212-151,144-105,-428 300,200-140,-99 77,-112 72,204-116,-115 64,-81 57,37-26,-41 22,19-10,-36 22,18-11,-41 20,20-10,-52 25,26-13,-95 52,57-31,-107 73,61-41,-63 49,31-25,8 1,5-7,39-17,-12 3,70-40,-31 17,77-74,-34 35,61-28,-31 14,23-16,-12 9,78-14,-41 8,111-86,-100 66,587-366,-254 154,-272 172,-93 56,32-14,-19 8,-33 24,2-7,-16 14,8-8,-52 32,46-29,-126 80,67-42,-90 61,132-89,-219 153,117-82,-20 27,143-111,-229 177,115-88,79-53,-31 19,67-50,0-6,2 14,-1-7,66-40,-34 21,84-54,-46 29,165-99,-91 54,253-146,-142 83,-193 103,87-46,-137 90,64-43,-32 22,12-10,-28 26,12-13,-49 26,23-13,-56 34,29-18,-83 54,45-29,-101 63,56-36,-74 49,44-30,-21 29,19-21,15-3,-1-4,48-20,-24 11,118-95,-58 47,-9 14,7-9,58-46,-27 17,65-36,-34 19,81-56,-82 51,142-79,-77 43,39-22,-94 52,147-87,-80 47,-25 13,-54 34,80-36,-45 20,-57 40,3-11,-4 12,2-6,-58 30,49-31,-114 81,57-41,-53 40,97-70,-166 123,94-70,-10 19,86-75,-108 94,62-53,55-43,-26 19,67-54,-37 27,75-57,-39 31,70-60,-40 33,54-39,-37 28,34-19,-22 14,0 2,0-2,-28 25,9-9,-29 16,11-6,-34 13,14-4,-37 30,18-14,-39-2,20 2,-41 20,22-10,-60 20,33-10,-67 22,-106 22,117-24,-42 16,28-9,-13 13,10-6,59-18,-110 42,62-23,-164 91,146-74,100-42,-16-3,10 0,44-31,-16 20,40-52,-20 28,83-66,-83 75,230-202,-123 109,189-143,-261 210,45-37,-27 22,-42 36,-19 15,33-49,-18 27,-48 26,24 2,-52-4,28 2,-64 36,88-32,-189 71,100-38,-81 52,161-81,-286 149,151-79,-15 21,157-94,-255 157,135-84,45-28,-17 11,60-41,-23 16,59-40,-29 20,55-30,13-14,-37 28,17-14,67-61,-37 34,108-91,-61 51,16-21,-14 16,1-7,-6 9,-37 22,15-7,-53 39,23-16,-50 42,24-20,-31 40,15-20,-29 8,15-4,-112 54,-97 63,56-21,141-78,-112 64,56-31,33-5,33-32,-54 52,27-26,40-24,-4-4,2 5,-1-4,21-12,-14 3,27-8,-25 6,60-35,-33 19,59-44,-79 55,138-97,-74 52,8-4,-75 50,107-80,-61 44,-33 21,-14 15,14-14,-8 8,-36 34,23-22,-84 56,44-29,-164 115,203-141,-222 153,118-81,72-61,-32 27,21 0,-7-2,14-10,-5 3,59-38,-30 19,14-12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26.521"/>
    </inkml:context>
    <inkml:brush xml:id="br0">
      <inkml:brushProperty name="width" value="0.05" units="cm"/>
      <inkml:brushProperty name="height" value="0.05" units="cm"/>
      <inkml:brushProperty name="color" value="#ED1C24"/>
    </inkml:brush>
  </inkml:definitions>
  <inkml:trace contextRef="#ctx0" brushRef="#br0">29 77,'-5'-5,"-1"0,6 0,0 8,0 7,0-1,5 74,-5 43,-11-21,5-53,6-19,-2 4,0-9,0 3,8-23,-4 10,-2-31,0 15,0-2</inkml:trace>
  <inkml:trace contextRef="#ctx0" brushRef="#br0" timeOffset="756">23 41,'-3'-3,"-5"3,8 7,1 8,3 4,67 113,-12-47,-30-43,1-33,-4 13,-6-30,2 15,-25-26,12 13,0-17,-1 9,-9-18,4 10,3-10,-1 7,5-13,-2 7,1 1,-2 2,-9 3,5 1,1 19,-1-9,4 16,3-2,-7 0,8 7,-8-5,5 8,-5-7,2 2,-5-3,3 2,20 48,-14-16,-5-18,4 44,-2-24,-12 12,6-33,-7 48,4-26,5-10,-3-17,7 27,-3-15,-2-14,0-5,1 2,-1-1,-1-6</inkml:trace>
  <inkml:trace contextRef="#ctx0" brushRef="#br0" timeOffset="1511">594 376,'-6'-3,"1"-2,2 1,3-1,3-3,-2 6,9 2,52 17,-22 12,-14 15,-13-22,-42 43,-7-31,20-19,-18-20,27 6,-26-7,14 4,16-10,1 10,10-6,-6 3,20-2,-20 6,29-8,-16 4,3 10,-17-5,37 2,-19 0,18 9,-10-6,17 7,-12-5,-32-7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08.976"/>
    </inkml:context>
    <inkml:brush xml:id="br0">
      <inkml:brushProperty name="width" value="0.05" units="cm"/>
      <inkml:brushProperty name="height" value="0.05" units="cm"/>
      <inkml:brushProperty name="color" value="#00BFFF"/>
    </inkml:brush>
  </inkml:definitions>
  <inkml:trace contextRef="#ctx0" brushRef="#br0">0 48,'1'0,"5"0,48 4,-3-4,1-4,-27 2,7-5,-5 3,0-3,5-1,-23 6,11-3,-11 1,5 0,-1 2,0 0,-13 2</inkml:trace>
  <inkml:trace contextRef="#ctx0" brushRef="#br0" timeOffset="741">258 37,'0'-3,"0"-1,0 1,1 1,1 2,-1 3,-1 6,14 52,7 34,-14-54,-3-21,0 51,2-36,-3-18,0-18,0 9,-9-5,5 2,1-5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10.549"/>
    </inkml:context>
    <inkml:brush xml:id="br0">
      <inkml:brushProperty name="width" value="0.05" units="cm"/>
      <inkml:brushProperty name="height" value="0.05" units="cm"/>
      <inkml:brushProperty name="color" value="#00BFFF"/>
    </inkml:brush>
  </inkml:definitions>
  <inkml:trace contextRef="#ctx0" brushRef="#br0">16 265,'-11'0,"7"0,4 4,0 3,0 5,11 85,-6-52,10-28,-12-7,25 16,-13-10,-9-23,-3 8,15-8,-8 5,-4-19,-4 19,5-30,-2 16,-4-11,0 24,-5-38,4 38,-3-23,3 25,1-5,-1 11,0-5,0 3,2 14,-1-8,3 25,-1-14,6 12,-3-8,8-4,-3 2,-3-12,0 5,-8-15</inkml:trace>
  <inkml:trace contextRef="#ctx0" brushRef="#br0" timeOffset="734">356 317,'-2'-2,"-3"-5,-3 0,0 1,2 5,2 2,4 8,9 68,11-36,-4-30,-8-6,-8-12,4 6,-6-11,3 7,-9-16,5 7,-11-17,5-13,8 42,-4-20,8 3,-4-1,12 9,-6-3,11 9,-6-5,4 5,-2-1,6 5,-3-2,6 4,-5-1,-16 0</inkml:trace>
  <inkml:trace contextRef="#ctx0" brushRef="#br0" timeOffset="1234">589 276,'-5'-4,"-7"-3,10 7,-4 2,3 7,1 50,2 17,0-40,6-11,-6-25</inkml:trace>
  <inkml:trace contextRef="#ctx0" brushRef="#br0" timeOffset="1649">562 1,'-3'0,"-3"2,0 1,6-3</inkml:trace>
  <inkml:trace contextRef="#ctx0" brushRef="#br0" timeOffset="2408">735 304,'-2'-2,"-3"-1,-2-2,1 1,1 4,1 11,4-6,19 113,-16-90,-2-14,-2-21,1 11,2-16,-2 7,3-1,-2 1,19-63,-3 7,-9 32,-7 31,3-13,23-12,-12 57,-13-28,16 40,-9-22,10 4,-15-21,14 27,-7-14,-4-21,-4 5,10 0,-6-1,-7-3</inkml:trace>
  <inkml:trace contextRef="#ctx0" brushRef="#br0" timeOffset="3270">1117 295,'0'-1,"-4"-3,0-1,-1-3,-1 1,-21-18,7 18,-7 16,3 18,12-14,6 17,-2-10,12-15,-5 6,-2 51,16-34,-6-14,27-31,-3-12,-24 23,10-27,-6 15,-9-7,0 17,1-16,-1 9,-6 12,4 0,-3 3,1-2,2 5,-2 6,1-4,1 17,0-21,1 45,-1-23,5 18,-5-37,13 65,-7-37,-3 6,-3-36,-3 62,2-33,-12-7,13-24,-26 48,14-25,-14-10,8 4,-14-8,11 3,-15-11,8 5,-4-10,4 5,8-6,-3 4,36-5,-18 2,5 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16.412"/>
    </inkml:context>
    <inkml:brush xml:id="br0">
      <inkml:brushProperty name="width" value="0.05" units="cm"/>
      <inkml:brushProperty name="height" value="0.05" units="cm"/>
      <inkml:brushProperty name="color" value="#00BFFF"/>
    </inkml:brush>
  </inkml:definitions>
  <inkml:trace contextRef="#ctx0" brushRef="#br0">14 396,'-2'0,"-2"0,-2 0,4 0,40 3,0-1,-9-2,-15 0,14-7,-28 7</inkml:trace>
  <inkml:trace contextRef="#ctx0" brushRef="#br0" timeOffset="1013">535 294,'-2'-2,"1"1,-5 1,-3 0,-4 3,-67 33,42-19,-2 39,33-22,7-32,7 24,-3-11,40 6,-12-14,-30-6,22 2,-12-1,-7-2,-5 0,10-2,-5 1,-4-5,-1 6,6-16,-3 8,-1-18,0 10,4-25,-2 14,-3-18,1 12,-3-16,1 11,-6-4,3 4,-12 5,6-1,-6 16,3-7,1 23,0-11,5 17,-2-8,15 12,-8-7,1-1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18.196"/>
    </inkml:context>
    <inkml:brush xml:id="br0">
      <inkml:brushProperty name="width" value="0.05" units="cm"/>
      <inkml:brushProperty name="height" value="0.05" units="cm"/>
      <inkml:brushProperty name="color" value="#00BFFF"/>
    </inkml:brush>
  </inkml:definitions>
  <inkml:trace contextRef="#ctx0" brushRef="#br0">132 168,'-2'-1,"-3"-3,-1 0,-2 1,0 1,2 2,0 0,3 0,1 4,3 1,1-3,54 3,-36-12,11-16,-13-11,-9 18,-40-25,-1 28,17 7,-12 20,18-13,-30 28,29-23,-23 38,14-21,15 7,0-20,12 30,-6-18,21-8,-10 4,8-13,-6 6,6-13,-17 3,31-9,-17 5,-17-3,8 2,-9 4</inkml:trace>
  <inkml:trace contextRef="#ctx0" brushRef="#br0" timeOffset="646">463 17,'-2'-2,"-4"-2,-8-1,8 3,-6-1,-47 13,21 19,20-16,20 19,-5-22,13 33,-10-36,23 31,-12-16,3-9,-10-6,19 13,-11-8,7-6,-17-5,26 3,-14-1,3-20,-13 15,29-28,-16 16,-14 7,7-4,-10 11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21.221"/>
    </inkml:context>
    <inkml:brush xml:id="br0">
      <inkml:brushProperty name="width" value="0.05" units="cm"/>
      <inkml:brushProperty name="height" value="0.05" units="cm"/>
      <inkml:brushProperty name="color" value="#00BFFF"/>
    </inkml:brush>
  </inkml:definitions>
  <inkml:trace contextRef="#ctx0" brushRef="#br0">1545 12,'-2'-2,"-3"-2,-2 1,-2 1,-4 4,-92 41,-36 39,-13 23,16-12,73-50,-14 26,-60 39,125-96,-59 44,3 16,-1-8,21-5,-4-4,11-1,-13 21,45-61,-19 26,3 24,0-16,1 30,-1-14,3 1,-10 35,27-81,-11 38,11-1,-1-4,4-27,-3 69,10-51,-1-23,0-28,0 14,-2-6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54.955"/>
    </inkml:context>
    <inkml:brush xml:id="br0">
      <inkml:brushProperty name="width" value="0.05" units="cm"/>
      <inkml:brushProperty name="height" value="0.05" units="cm"/>
      <inkml:brushProperty name="color" value="#FF1600"/>
    </inkml:brush>
  </inkml:definitions>
  <inkml:trace contextRef="#ctx0" brushRef="#br0">86 85,'-3'0,"-3"0,0 0,4-1,20 63,-2-16,-8-22,60 165,-42-100,-14-46,-6-22,16 84,-8-26,-7-40,-2-8,0 1,-6-32,2 12,8 85,-5-53,-4-37,1 25,-1-13,6-16,-6 0,-2 3,1-2,-4-7,4 4,-2-3,1 1,2-2,-1 3,0-2,0 1,-4-3,-6 0,6 3,-2-3,7 4,-14-7,8 4,-5-5,3 3,-4-2,12 7,-25-22,13 12,-8-21,5 12,-9-37,5 21,-8-53,5 30,5-37,-2 23,36 74,-18-35,3 4,-2-1,1 10,-1-4,6 7,-4-3,9-12,-5 8,6-14,-4 8,10-1,-6 2,4 3,-3 0,4 7,-3-2,13 8,-7-3,5 2,-3-1,-3 8,1-3,-2 8,0-4,-19 10,8-5,18 4,-10-2,1 7,-9-6,10 15,-6-7,-1 7,-6-12,10 24,-5-13,1 9,-7-19,11 31,-6-17,-2 8,-4-22,5 38,-2-20,-6-2,2-18,-2 30,1-16,-4-2,4-15,-4 26,2-12,-36 38,4-33,18-11,-11 0,26-9,-51 16,27-9,-2-2,2 1,4-6,0 2,13-3,-5 2,10-2,-4 1,6-16,-3 9,4 7</inkml:trace>
  <inkml:trace contextRef="#ctx0" brushRef="#br0" timeOffset="2462">837 176,'-2'0,"2"-1,0-3,0-1,0 1,0 2,-2 1,-5 1,1 3,-4 4,-34 41,-16 29,32-41,-16 76,34-74,5-20,-3 40,2-21,8 5,-3-27,15 38,-8-21,12-5,-14-17,27 26,-14-14,-1-7,-11-9,16 15,-9-8,-10-13,0 1,-4 3,2-1,-7-8,4 4,3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1:59.248"/>
    </inkml:context>
    <inkml:brush xml:id="br0">
      <inkml:brushProperty name="width" value="0.05" units="cm"/>
      <inkml:brushProperty name="height" value="0.05" units="cm"/>
      <inkml:brushProperty name="color" value="#FF1600"/>
    </inkml:brush>
  </inkml:definitions>
  <inkml:trace contextRef="#ctx0" brushRef="#br0">354 284,'-1'-2,"-3"-1,4 1,-2-5,2 0,-4-4,-4-35,-6-4,8 27,-17 12,2 11,11 0,-10 11,-10 2,23-10,-11 4,-4 5,3-3,1 4,0-3,2 3,1-2,13-10,-6 6,-27 26,10-7,20-19,4-6,0 0,0 0,14 4,17 11,-25-14,39 26,-20-14,14 11,-31-20,33 22,-18-12,-19-6,-1-7,-2 13,1-6,-13-3,11-6,-27 16,13-8,-10 5,24-12,-43 23,22-11,7 3,-1-4,3 4,0-2,8-3,-3 1,6 1,-3 0,14-6,-7 2,15 9,-7-5,15 2,-8-1,12-3,-8 1,11-8,-9 3,17-3,-8 1,-6-5,2 3,-16-2,7 0,-12-4,6 2,-10-3,5 1,1-7,-2 4,-2-11,0 6,0-10,-1 6,-2-8,0 6,-10 0,5 2,3 15</inkml:trace>
  <inkml:trace contextRef="#ctx0" brushRef="#br0" timeOffset="679">608 17,'-2'-2,"0"0,2 0,0-3,0 1,-2 2,-4 11,4-3,-7 92,5-49,-2 34,5-38,1-24,-2-17,2 0,-4 8,2-5,3-16,-1 9,0 0</inkml:trace>
  <inkml:trace contextRef="#ctx0" brushRef="#br0" timeOffset="997">434 181,'-7'-6,"5"5,2-5,4 3,7-1,95-3,-29 3,-22-1,-20 5,-16-2,-13-6,-5 7,2-3,-3 4</inkml:trace>
  <inkml:trace contextRef="#ctx0" brushRef="#br0" timeOffset="1373">493 52,'-2'0,"-2"0,2 0,-1 0,4 7,46 47,-1-10,22 26,-47-45,-13-14,-4-6,-3-3,10 7,-6-4,-8-8,4 3,-1 0</inkml:trace>
  <inkml:trace contextRef="#ctx0" brushRef="#br0" timeOffset="1744">472 252,'0'-2,"-4"2,0 0,0 0,4-2,3-3,4-2,5-5,89-74,-55 44,-33 29,12-13,-17 18,5-7,-8 10,3-4,-7 13,3-7,-4 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7T00:52:01.969"/>
    </inkml:context>
    <inkml:brush xml:id="br0">
      <inkml:brushProperty name="width" value="0.05" units="cm"/>
      <inkml:brushProperty name="height" value="0.05" units="cm"/>
      <inkml:brushProperty name="color" value="#FF1600"/>
    </inkml:brush>
  </inkml:definitions>
  <inkml:trace contextRef="#ctx0" brushRef="#br0">78 1,'-2'0,"3"5,2 0,0-1,52 69,-6 18,-29-34,-11-30,-3 5,1-4,-8-26,4 14,-8 67,-5-19,5-34,-1 0,0 1,-2-4,1-2,-8 7,5-4,8-33,-3 15,-18 21,17-23,-19 16,11-9,-13 6,20-15,-22 16,12-8,16-17,-2 5,3-2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1.139"/>
    </inkml:context>
    <inkml:brush xml:id="br0">
      <inkml:brushProperty name="width" value="0.05714" units="cm"/>
      <inkml:brushProperty name="height" value="0.05714" units="cm"/>
      <inkml:brushProperty name="color" value="#00A0D7"/>
    </inkml:brush>
  </inkml:definitions>
  <inkml:trace contextRef="#ctx0" brushRef="#br0">88 39 10016,'0'-11'1151,"0"-1"-428,0 1 1,0 7-516,0 4 0,-1 9 0,-1 10 0,-2 3 0,0 4 0,1 4 0,-1 6 185,2 4 1,-5 8-302,0 3 0,1 4 0,-1 3 0,-1 2-49,2 1 1,-2-1-1,3 0 1,0-5-16,0-1 0,1-8 0,4-2 1,0-3 65,0-1 0,0-6 0,1-5 0,3-1 0,3-2-75,3-4 0,2-7 0,3 0-45,4-3 0,1-2 1,4-3-1,1-2 98,5 0 0,7-4 0,4 3 0,4-3 0,4 0 51,2 3 0,0-2 0,5 6-12,3 0 1,-1-2 0,4 2 0,2 0-1,0 1-81,-2-2 0,-1 2 1,-3-4-1,2 0-108,1-1 0,-2 0 1,2-3 90,-1 3 0,-6-3-196,-6 3 0,-1-2 0,-2 1-218,-1 1 0,1 0 0,-8-1 1,-1 1-170,-2-2 0,-6 0 346,-2 2 0,-8-3 0,-3 3 0,-3-3-747,-1-1 0,-6-1 0,-5-1 0,-6-3 971,-4-1 0,-6-7 0,-1-4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1.889"/>
    </inkml:context>
    <inkml:brush xml:id="br0">
      <inkml:brushProperty name="width" value="0.05714" units="cm"/>
      <inkml:brushProperty name="height" value="0.05714" units="cm"/>
      <inkml:brushProperty name="color" value="#00A0D7"/>
    </inkml:brush>
  </inkml:definitions>
  <inkml:trace contextRef="#ctx0" brushRef="#br0">0 44 11237,'11'0'0,"0"0"0,2 0 0,2 0 151,8 0 0,3 0 0,9 0 0,2 0 1,3-1-1,4-1 0,3-3 0,3-1 369,4-3 0,1 3 0,10 0-579,2 1 1,4 1-1,-2 4 1,-2 0-1,2 1 1,-1 3-1,2 2 1,-1 2-282,-4-1 1,1-1 0,-5 3 192,0-2 1,-1-5 0,-6 3 0,-2-1-184,-5 0 1,-1 1 0,-3-2 0,-3 5 42,-3 1 129,-8 2 0,-2 0 0,-6 2 288,-3 1 0,-2 0 1,-5 4-1,0 2 70,0 1 1,-1-2-1,-1 2 178,-2 2 1,-4 2-1,1-2 1,0 2-209,0 0 1,-1 8 0,-3-1-1,-1 3 1,-1 5-171,-2 5 0,-4-14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49.459"/>
    </inkml:context>
    <inkml:brush xml:id="br0">
      <inkml:brushProperty name="width" value="0.05" units="cm"/>
      <inkml:brushProperty name="height" value="0.05" units="cm"/>
      <inkml:brushProperty name="color" value="#ED1C24"/>
    </inkml:brush>
  </inkml:definitions>
  <inkml:trace contextRef="#ctx0" brushRef="#br0">10 280,'-8'-2,"6"2,4 7,89 201,-76-185,-8-12,19 23,-17-32,-5-1,-6-41,13-2,-10 35,11-33,-5 18,2-3,-7 19,9-25,-5 13,-1 17,-3-1,7-3,-4 1,-3 17,-1-12,5 22,-3-11,9 16,-12-28,22 54,-21-51,21 45,-11-24,-3-12,0 3,-4-14,2 7,-5-14,2 7,-1-7,0 3,11-43,-5-9,-4 28,3-21,-3 15,0-7,0 4,-5 16,8-6,-6 22,2-10,-3 14</inkml:trace>
  <inkml:trace contextRef="#ctx0" brushRef="#br0" timeOffset="884">424 19,'-7'-6,"2"3,-4-5,9 6,0 8,1 3,27 102,-6-12,-11-49,-6-8,-4-31,8 59,-4-32,-5-7,1-25,3 43,-2-24,-3-11,1-12,-2 9,-2-13,4 2,-1-1,-4-26,5 27,12-45,-7 24,9-10,-5 6,4 3,-3 0,7 8,-4-3,3 13,-4-5,2 15,-1-8,-6 9,3-4,-8 15,3-8,-3 17,1-10,-2 10,1-7,-3 3,2-3,-2-1,1 0,1-8,0 3,12-13,-6 7,-7-8</inkml:trace>
  <inkml:trace contextRef="#ctx0" brushRef="#br0" timeOffset="1585">797 297,'-5'-4,"-1"0,4 4,4 0,5 0,42 8,8-14,-26-13,-16 10,-20-4,5 12,-10-21,10 22,-20-19,10 11,-11 5,7-2,-6 8,20-3,-31 21,16-12,-12 81,23-18,2-39,17-3,-9 0,17-13,-8 7,20-25,-13 11,14-24,12-4,-36 13,16-5,-3-4,1 2,-26 12</inkml:trace>
  <inkml:trace contextRef="#ctx0" brushRef="#br0" timeOffset="2272">1113 229,'-8'-6,"7"10,1 4,0 5,12 99,-4-42,-5-38,-6-25,3 12,0-15,-3-8,5-13,-1 9,0-1,0 1,6-53,12 8,-10 28,15 5,-8-2,-12 27,5-13,18-6,-10 3,2 12,-11-3,19 6,-11-3,9 6,-20-6,-5-1</inkml:trace>
  <inkml:trace contextRef="#ctx0" brushRef="#br0" timeOffset="3027">1370 383,'-3'-2,"-1"0,-2 2,7 4,25 15,20-3,2-19,-4-25,-24 14,-12-6,-4 15,-3-24,0 24,-13-46,-6 36,9 8,-40 8,15 16,18-9,6 14,-3-8,-1 23,14-37,-21 67,11-35,18 6,-9-6,20-10,-11 4,17-20,-10 9,19-24,-10 11,18-23,-12 12,4-12,-4 7,-31 13,1 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2.028"/>
    </inkml:context>
    <inkml:brush xml:id="br0">
      <inkml:brushProperty name="width" value="0.04286" units="cm"/>
      <inkml:brushProperty name="height" value="0.04286" units="cm"/>
      <inkml:brushProperty name="color" value="#00A0D7"/>
    </inkml:brush>
  </inkml:definitions>
  <inkml:trace contextRef="#ctx0" brushRef="#br0">33 0 8187,'0'55'3299,"2"-1"-1798,1-2 1,-2-4 0,4-8-716,0-3-770,-4-8 1,4-3 0,-5-7-337,0 0 1,0-6-1,0 2-276,0-3 0,-1-6 0,-3-2 0,-3-3-3267,-3-1 3863,-1 0 0,0-5 0,0-1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4.001"/>
    </inkml:context>
    <inkml:brush xml:id="br0">
      <inkml:brushProperty name="width" value="0.04286" units="cm"/>
      <inkml:brushProperty name="height" value="0.04286" units="cm"/>
      <inkml:brushProperty name="color" value="#00A0D7"/>
    </inkml:brush>
  </inkml:definitions>
  <inkml:trace contextRef="#ctx0" brushRef="#br0">56 0 8629,'-11'5'182,"4"2"0,0 9 0,3 6 0,0 9 1,0 8-1,-1 11 255,-1 10 0,4 4 1,-2 10-1,3-1-128,1-1 1,1 5 0,1-3 0,3-1 46,2-4 1,0-10 0,3-4-363,-3-6 0,3-9 0,-3-4 0,3-5 0,1-7 0,-1-4-470,-3-6 1,2-5-52,-6-2 0,1-6 0,-4-1 1,0-6-212,0-3 0,0-7 1,0-3 737,0-2 0,-5-6 0,-1-1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4.971"/>
    </inkml:context>
    <inkml:brush xml:id="br0">
      <inkml:brushProperty name="width" value="0.04286" units="cm"/>
      <inkml:brushProperty name="height" value="0.04286" units="cm"/>
      <inkml:brushProperty name="color" value="#00A0D7"/>
    </inkml:brush>
  </inkml:definitions>
  <inkml:trace contextRef="#ctx0" brushRef="#br0">1 122 8400,'11'0'0,"0"0"138,0 0 1,5-1 0,2-1 0,4-3-1,3 0 1,3-1 0,4-1 0,6-1 44,3-2 1,8-1-1,3 0 1,2 1-1,1 2-197,0 0 1,4 2 0,1-2 4,1 0 1,-2 6 0,2-2 0,-2 3 173,-5 1-441,-4 5 0,-6-3 1,0 4-65,0-1 1,-3 4 297,-1-2 1,-4-1 0,-1 0-1,-4 1 1,-6-1 0,-1 2 192,-2 2 1,-5 2 0,-1 2 0,-1 1-136,-1-2 1,1 4 0,-4 2 0,0 1 233,0 2 1,0 2 0,-1 0-1,-2 3 48,0 1 1,-1 2 0,4 4 0,0 2-66,0 0 1,0 6 0,-1-2 0,-1 4-1,-3 3 97,-1 1 0,-2 4 1,-1 1-33,1 5 0,-2-7 1,3 2-1,-1-5-111,0-4 0,-2-3 1,4-8-1,-1-1-204,0-2 1,1-7 0,-3-6 0,2-1-573,-2-3 0,-1-4 58,-1-2 1,-1-4-17,-2 0 1,-4-1-1,-2-4 1,0-1-1,2-3-264,-2 0 1,-2-1 0,-2 5 0,-2-2-895,1 2 1705,2-4 0,-4 0 0,-1-5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15.242"/>
    </inkml:context>
    <inkml:brush xml:id="br0">
      <inkml:brushProperty name="width" value="0.04286" units="cm"/>
      <inkml:brushProperty name="height" value="0.04286" units="cm"/>
      <inkml:brushProperty name="color" value="#00A0D7"/>
    </inkml:brush>
  </inkml:definitions>
  <inkml:trace contextRef="#ctx0" brushRef="#br0">0 188 8604,'1'-11'23,"3"0"0,7 4 1,9-1-1,5 0 291,8-2 0,8 3 0,12 0 0,9 1 0,9 0 0,6-1 0,4 0 663,4-1 1,3 1 0,-1-4-1,-5 0 1,0 0-1447,0 0 0,-7 3 1,-2 2-1,-5 0 0,-7 1-68,-6 0 1,-7 2-255,-12 3 1,0 0 0,-12 0 790,-3 0 0,-4 0 0,-6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47.750"/>
    </inkml:context>
    <inkml:brush xml:id="br0">
      <inkml:brushProperty name="width" value="0.04286" units="cm"/>
      <inkml:brushProperty name="height" value="0.04286" units="cm"/>
      <inkml:brushProperty name="color" value="#00A0D7"/>
    </inkml:brush>
  </inkml:definitions>
  <inkml:trace contextRef="#ctx0" brushRef="#br0">2 122 8773,'-1'0'371,"2"0"1,10 0-1,0 0 1,1 0-1,2 0 1,2 0-74,1 0 0,1 0 0,4 0 0,0 0 1,0 0-104,0 0 1,2 0 0,1 0 0,3-2 135,1-1-169,7 1 0,-6-6-111,6 4 1,2-3 0,0 2 30,2-1 1,-5 0 0,3-3 0,-1 3-1,1 0 1,1 1-1,3 0 1,-3-2-39,1 3 0,0-3 28,0 3 1,2-1 0,-6 3 6,0-2 1,-2 0-1,-1 3 1,0-1 181,0-2-194,0 0 0,4 4 0,0 0 0,-2 0 21,0 0 0,2 0 3,-1 0 1,1 0-44,-4 0 1,4 0-1,0 0 2,-2 0 0,1 0 0,-1 0 0,3 0-12,1 0 1,-1 0 0,4 1 0,1 2 16,-2 1 1,0 1 0,1-3 0,-2 2 0,2-1 91,0 2 1,3-4-1,0 4 1,1-1-27,2 0 1,5-1 0,-3-3-56,0 0 0,4 0-95,-2 0 0,2 0 154,1 0-21,0 0-45,5 0 0,-4 0 1,3 0 1,-1 0-259,0 0-388,-1 0 594,8-5 0,-5 4-88,2-2 1,-1 1 70,-2 2 1,-1 0-98,4 0 1,-2 0 73,6 0-752,-7 0 767,11-5 3,-14 4 24,9-4 1,-4 5-20,6 0 1,0 0 96,3 0 1,-6 0-80,2 0 1,-1 0 7,4 0 0,-4 0 1,5 0 0,-5 0 10,5 0 0,-4 2-50,-4 1 0,3-2 43,-2 3 1,-1-3 52,5-1 0,-3 0-61,10 0 1,-9 2 27,1 1 0,0-2-26,0 3 0,8-1-31,-4 0 1,3-2 38,1 3 0,-1-3-49,1-1 0,-5 2-25,9 1-630,-4-2 693,3 4 0,-3-5-29,-1 0 0,3 0-124,2 0 0,1 0 152,-5 0 0,-1 0-18,4 0 1,-2 0 44,6 0-361,-8 0 323,8 0 3,-12 0-69,7 0 0,-4 0 67,5 0 1,-3 0-2,3 0 0,-6 0-4,2 0 0,1 0 11,3 0 0,-3 0 11,-1 0 1,-1 0-18,2 0 0,2 0-16,-3 0 20,3 5-2,1-3 1,-1 2-18,-2-4 18,2 5-1,-4-3 1,5 7-1,0-7 0,-1 6-14,-2-4 14,-3-1-2,0 2 1,1-3 41,5 1 0,2 0-45,2 0 0,-5-1 2,4 1 0,-2-1 31,6-2 1,-3 0 3,3 0 0,0-4 317,0 0 0,4-1-254,1 2 1,-8 1-55,3-1 1,-1-2-24,9 1 1,-5-1 6,5 2 1,-9 1 8,6-1 0,-4-2-145,3 1 1,-1 0 84,-2 4 1,-2-3-12,-2-1 1,-1-1 377,4 2-167,-9 1-86,11-8 0,-14 9 69,5-2 0,2-2-111,-2 1 1,-4 0 84,4 4 1,-6-3-45,3-1 1,-4-1-656,3 1 1,-9 3 24,-2-2 0,-5-2 0,-6 1 0,-4 1-259,-6 2 1,-9 1-1,-8 0-1011,-5 0 1,-9 1 1809,1 3 0,-7-3 0,-1 3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49.918"/>
    </inkml:context>
    <inkml:brush xml:id="br0">
      <inkml:brushProperty name="width" value="0.04286" units="cm"/>
      <inkml:brushProperty name="height" value="0.04286" units="cm"/>
      <inkml:brushProperty name="color" value="#00A0D7"/>
    </inkml:brush>
  </inkml:definitions>
  <inkml:trace contextRef="#ctx0" brushRef="#br0">1049 166 8248,'-6'-12'81,"-4"-1"0,-4-3 0,1-2 1,-1 0-1,-2 0 0,-6 1 1,-6 1-1,-5 2 0,-2 3 298,-2 4 0,-8 2 0,-1 5 0,-3 2 0,-5 6 0,-3 8-251,-6 7 0,0 11 1,-1 10-100,1 6 1,7 6 0,0 2-1,4 6 1,6 3 364,7 3-466,1 15 1,23-9 242,0 12 1,16-4 0,8 1 0,13-4 0,12-5 160,9-6 1,14-3 0,4-13 597,10-8-769,2-15 0,23-15 1,-2-14-1,5-6 0,-48-3 1,0-1 34,1-3 1,0-3 0,1-5 0,0-3-446,-3-3 1,-1-2 0,-3-2 0,-2-2 121,1-3 0,-1-2 0,-4 1 1,-1-2-1,-1 0 0,-1-2 1,25-36-920,-13 2 0,-12 1 1,-15-2 643,-11 4 0,-14 7 1,-13 0-1,-14 1 147,-11 0 0,-17-1 0,-8 5 0,-1 6 1,-2 7 72,-1 11 0,-2 7 0,-7 10 0,0 6 42,-2 6 0,4 6 0,5 7-750,0 6-245,3 11 1135,3 3 0,-1 10 0,4 2 0,4 3 0,5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51.985"/>
    </inkml:context>
    <inkml:brush xml:id="br0">
      <inkml:brushProperty name="width" value="0.04286" units="cm"/>
      <inkml:brushProperty name="height" value="0.04286" units="cm"/>
      <inkml:brushProperty name="color" value="#00A0D7"/>
    </inkml:brush>
  </inkml:definitions>
  <inkml:trace contextRef="#ctx0" brushRef="#br0">1818 166 8278,'-30'-12'0,"1"-2"-192,-2 0 0,0-2 0,-4 2 0,-1 0 287,-5 0 0,-7 2 1,-6 2-1,-4 2 178,-5 0 0,-4 6 1,4-2-119,-2 3 1,-6 1-1,-3 1 1,-5 3-1,-3 4-21,-1 6 1,3 4 0,-1 8 0,3 3-88,1 3 1,2 6-1,5 3 1,9 3 0,6 5 242,3 6 1,11-3-142,0 7 1,12 1 0,8 10 0,9 4-112,7 2 1,10-2-1,7 1 1,10 1-1,10-3-36,7 0 1,14-2 0,7-8-1,10-7 33,11-9 0,-36-25 0,3-3 0,6-3 0,2-3 0,2 0 0,0-1-92,2-2 1,2-1-1,6-2 1,1-3-1,-2-1 1,2-2 143,4 0 0,1-1 0,2-4 0,1-2-1360,0 0 0,0-2 1134,1-1 0,-1-2 0,-4-2 0,-1-1 0,-1 0 0,-1-1 80,-2-1 1,-1 0 0,-2-3 0,-1-1 0,-7-1 0,-1-1-17,-3-1 0,-3-1 0,-1-1 0,-2-2 1,30-26-1,-6-2-133,-6 0 128,-10-8 0,-13 7-65,-13-10 1,-8-2 0,-15-2-1,-7-3 1,-11-2-100,-13 2 1,-13 2 0,-16 3 0,-6 2 91,-6 4 0,26 30 0,-2 2 0,-45-16 0,40 24 1,-3 2 5,-3 2 1,-1 2 0,-1 4-1,-1 2 1,-4 3 0,-1 3-1,-1 1 1,0 1-554,1 1 1,-1 1 698,-6 3 0,1 4 0,6 0 0,-1 3 0,-5 0 0,-2 2 0,-1 2 0,0 1 0,-1 2 0,1 2 0,0 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53.817"/>
    </inkml:context>
    <inkml:brush xml:id="br0">
      <inkml:brushProperty name="width" value="0.04286" units="cm"/>
      <inkml:brushProperty name="height" value="0.04286" units="cm"/>
      <inkml:brushProperty name="color" value="#00A0D7"/>
    </inkml:brush>
  </inkml:definitions>
  <inkml:trace contextRef="#ctx0" brushRef="#br0">0 133 8160,'6'-11'122,"5"1"0,6 2 0,7 2 0,5 1 0,9 2 195,7 2 0,9-2 1,14-1-1,14 1 0,12 2 1,-42 1-1,1-1 1,3 0-1,0-1 449,3 1 0,1-1 0,3-1 0,1 1-602,0 0 1,1 0 0,1 1-1,0 0-1407,2-3 0,0 0 83,1 3 1,0 0 1213,-4-1 0,-1-1 1,5 1-1,0 0 0,-5 1 1,0-1-1,-1 0 1,-1 1 154,-4 1 1,-1-1-1,-1 1 1,-2-1-27,38-3 0,0 3-3661,-15-3 1647,-7 3 1831,-15 1 0,-6-2 0,-5-6 0,0-4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55.723"/>
    </inkml:context>
    <inkml:brush xml:id="br0">
      <inkml:brushProperty name="width" value="0.04286" units="cm"/>
      <inkml:brushProperty name="height" value="0.04286" units="cm"/>
      <inkml:brushProperty name="color" value="#00A0D7"/>
    </inkml:brush>
  </inkml:definitions>
  <inkml:trace contextRef="#ctx0" brushRef="#br0">45 9 8351,'-11'-5'400,"0"4"1,1-1-399,3 4 0,2 1 1,5 4 228,0 2-1,1 0 1,3 1 0,2-1-51,0-2 0,4 1 0,-2 3 0,4 0-64,3 0 0,0-2 1,-3-1-1,2-5-31,0-1 1,1-2 0,-4 0-1,0 0-136,0 0 0,4-5 1,-1-3-6,0-1 1,-2-2 0,0 0 0,2 1 0,1 1 100,-2 2 1,-1 4 0,-1 0 0,0 1 52,0 2 0,4 2 1,0 1-1,-2 5 276,0 2 0,2 1 1,3 0-1,0 0-214,0 0 1,-3-2 0,3 0 0,1-3-133,-2-1 0,4-1 0,-3-6 0,3 0-82,1-2 1,0-4-1,-1 2 1,-2-2 61,0 1 1,-2 4 0,3-1 0,-2 0 79,2 0 0,-3 2 1,1 4-1,0 2 130,0-2 0,2 3 1,-2 0-312,-1 1 0,7-3 106,-2 0 0,3-1 87,-3-2 0,1-5-185,3-3 1,-3-1-340,3-2 1,-3 0 290,-1 0 0,-1 4 284,-3 4 0,-2 1-235,-5 2 1,4 2-16,0 1 0,-4 4-467,-4 4 1,0 3 266,4 1 0,0 0-1319,0-4 0,-1-4 1618,-2 0 0,6-4 0,-1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09:59:57.718"/>
    </inkml:context>
    <inkml:brush xml:id="br0">
      <inkml:brushProperty name="width" value="0.04286" units="cm"/>
      <inkml:brushProperty name="height" value="0.04286" units="cm"/>
      <inkml:brushProperty name="color" value="#00A0D7"/>
    </inkml:brush>
  </inkml:definitions>
  <inkml:trace contextRef="#ctx0" brushRef="#br0">0 0 8212,'7'5'207,"-4"4"1,-2 3 0,-1 3-1,0-2 1,2-1 0,0-1 485,2 0 0,4 0 0,0-1 1,2-2-664,1-5 0,1-2 1,3-1-1,2 0 89,0 0 0,2 0 0,-3 0 1,0 0-190,0 0 0,3 0 0,-5 2 1,0 1 111,-2 5 1,3 2 0,-1 1-1,0 0 8,-2 0 1,-1 0 0,1-2 0,2-1-164,1-5 0,3-1 0,-2-4 0,1-1-144,3-5 0,0-3 1,1-2-1,-2-2 275,-5 2 0,2 0 0,-1 4 73,-2 1 0,0 3 1,-2 5-1,0 0 1,0 2-61,0 1 1,1 2 0,1 5 0,2-1 159,-1-1 1,3 4 0,1-5 0,3 0-253,1 0 1,1-4 0,2 0 0,1-3-64,-2-3 1,-1-2-1,-1-4 1,0 3 212,0 1 0,1 2 0,-3 3 0,0 1 52,-2 2 1,-3 4-1,2 4 1,-1 0-58,-2 0 0,3 0 0,1 0 0,2-2-159,-2-1 1,4-3-1,-1-5 44,3 0 0,3-2 0,-2-1 0,1-5 171,-2-1 0,-1-2 1,-2 1-1,-1 3 1,-3 3-49,-1 3 0,2 1 0,-3 0 1,-2 0 168,0 0 0,1 3 0,2 1 0,1 0-296,3 1 1,2-4-1,4 2 1,3-3 14,3-3 1,5-5 0,1-6-1,1-3 162,3-1-204,0-2 1,1 4-299,-2-3 1,0 3-378,-4 5 0,0 5 283,-4 3 1,-5 6 485,-2 5 0,-3 3-1510,-1 3 642,-5 3 319,4 10 517,-4-8 0,5 6 0,0-7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55.263"/>
    </inkml:context>
    <inkml:brush xml:id="br0">
      <inkml:brushProperty name="width" value="0.05" units="cm"/>
      <inkml:brushProperty name="height" value="0.05" units="cm"/>
      <inkml:brushProperty name="color" value="#ED1C24"/>
    </inkml:brush>
  </inkml:definitions>
  <inkml:trace contextRef="#ctx0" brushRef="#br0">5 0,'-4'0,"4"4,0 2,0 3,8 47,-2-11,4 43,-6-46,-2 8,-1-32,0 131,1-89,-1-47,3 2,-2-1,1-29,-2 14,-1 1</inkml:trace>
  <inkml:trace contextRef="#ctx0" brushRef="#br0" timeOffset="753">39 55,'-3'-2,"-2"0,1 0,4 0,2 4,3 6,83 121,9 38,-51-89,-50-90,24 42,-22-34,11 16,-12-26,7 13,2-13,25-50,-9 8,-19 47,23-59,-11 30,14-7,-24 35,33-41,-17 20,-8 7,-8 30,-5-6,5 19,-5-19,1 28,0-14,3 4,-3-18,-1 35,1-18,5 17,-6-32,3 65,-2-36,-5 25,4-55,-4 89,2-49,-2 3,2-2,2-18,-1 6,11-27,-6 13,10-35,-6 17,-2-10,-6 12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0.674"/>
    </inkml:context>
    <inkml:brush xml:id="br0">
      <inkml:brushProperty name="width" value="0.04286" units="cm"/>
      <inkml:brushProperty name="height" value="0.04286" units="cm"/>
      <inkml:brushProperty name="color" value="#00A0D7"/>
    </inkml:brush>
  </inkml:definitions>
  <inkml:trace contextRef="#ctx0" brushRef="#br0">5 497 9077,'-4'-5'0,"5"-2"0,10-4 0,10-5 0,8-5 0,8-5 254,7-2 1,4-4-1,8-6 1,4-2-1,-1 1 1,-2 1-1,-2 2 1,1 3-512,-1 3 0,-6 6 0,-5 2 0,-7 6-349,-7 4 0,-4 2 0,-8 3 56,-3 3 0,-9 3 0,-6 2 550,-6 3 0,-9 2 0,-2 5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1.072"/>
    </inkml:context>
    <inkml:brush xml:id="br0">
      <inkml:brushProperty name="width" value="0.05714" units="cm"/>
      <inkml:brushProperty name="height" value="0.05714" units="cm"/>
      <inkml:brushProperty name="color" value="#00A0D7"/>
    </inkml:brush>
  </inkml:definitions>
  <inkml:trace contextRef="#ctx0" brushRef="#br0">165 0 12094,'-10'5'404,"1"4"0,1 5 1,-5 9-1,-4 6 1,-2 5-1,-1 4 1,3 1-1,1 1 408,3-5 1,4-3 0,3-10 0,1-1-589,3-3 0,6-3 1,7-8-1,7-3-352,2-3 0,5-1 0,3 0 0,5-1 0,3-3-3025,2-3 2745,-4-3 0,4-5-401,-5 1 0,-1 0 0,-2 6 756,0 0 1,-11 1 0,2-4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5.375"/>
    </inkml:context>
    <inkml:brush xml:id="br0">
      <inkml:brushProperty name="width" value="0.04286" units="cm"/>
      <inkml:brushProperty name="height" value="0.04286" units="cm"/>
      <inkml:brushProperty name="color" value="#00A0D7"/>
    </inkml:brush>
  </inkml:definitions>
  <inkml:trace contextRef="#ctx0" brushRef="#br0">1 155 8449,'1'6'549,"2"-3"0,6-5 0,5-4 0,4-2 0,4-5-551,4 1 1,-2 0 0,4 1 0,0-1 0,-1-2 0,0-1-1,-3 3-1687,-5 4 1,1-2 1688,-5 3 0,-1-3 0,-3-1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5.563"/>
    </inkml:context>
    <inkml:brush xml:id="br0">
      <inkml:brushProperty name="width" value="0.04286" units="cm"/>
      <inkml:brushProperty name="height" value="0.04286" units="cm"/>
      <inkml:brushProperty name="color" value="#00A0D7"/>
    </inkml:brush>
  </inkml:definitions>
  <inkml:trace contextRef="#ctx0" brushRef="#br0">67 1 8326,'-5'14'41,"-1"2"1,-1 1 0,-1 4 1039,0 4-732,3 3 0,-4 5 0,6-1 1,-1-2-1,0-3 0,0-3 0,1-1 1,3-8-1,1-2-291,3-1 0,2-6 0,5-2 0,1-4-563,3-4 1,-3-3 0,4-6 0,-1-2-279,-1 1 1,1 1 0,-4-2-853,0-3 1635,0 2 0,5-5 0,1 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5.874"/>
    </inkml:context>
    <inkml:brush xml:id="br0">
      <inkml:brushProperty name="width" value="0.04286" units="cm"/>
      <inkml:brushProperty name="height" value="0.04286" units="cm"/>
      <inkml:brushProperty name="color" value="#00A0D7"/>
    </inkml:brush>
  </inkml:definitions>
  <inkml:trace contextRef="#ctx0" brushRef="#br0">33 0 7774,'0'16'176,"0"2"1,0 5-1,0 2 1,0 5 0,-1 3-1,-1 3 1305,-2 5 1,-3-2-1103,3 2 1,-3-7-1,3 0 1,2-6-1,0-3 706,2-4-1058,0-7 1,5-3 0,3-8 0,1-7 0,2-8-435,0-9 1,0-2 0,0-5-58,1 1 0,-1 1 0,0 5 0,-2 3 0,0 4-78,-2 6 0,-3 3 507,3 5 1,-1 6-1,2 5 1,-5 6 0,-1 3-1,-2-1 610,0 0 0,0-1-544,0 4 0,0-5 1,0-2-1,0-3-1703,0-1 0,0 0 1672,0 0 0,5-5 0,1-1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6.311"/>
    </inkml:context>
    <inkml:brush xml:id="br0">
      <inkml:brushProperty name="width" value="0.04286" units="cm"/>
      <inkml:brushProperty name="height" value="0.04286" units="cm"/>
      <inkml:brushProperty name="color" value="#00A0D7"/>
    </inkml:brush>
  </inkml:definitions>
  <inkml:trace contextRef="#ctx0" brushRef="#br0">34 176 8164,'6'0'-166,"0"-1"0,-2-3 0,3-3 172,3-3 0,1-2 0,-1-3 0,-2-2 0,0-2 0,-1 2-256,-1 1 1,-1 0 0,-5 3 335,0-2 1,-5 6 0,-2 5-1,-3 4 1,-1 4 429,0 3 0,-4 8 0,1 3-299,0 3 0,3 1 1,3 0-1,1 0 0,3 0 625,1 0 0,2 2 0,1 0-752,0-3 0,5-7 1,3 0-1,6-6 57,4-4 0,2-3 1,-1-2-1,0-3 1,0-4-1050,2-6 1,-4-3 331,-2-5 1,1 0 0,-1 0 0,-3 0-955,-3 0 0,-1 0 1524,-4 0 0,9 0 0,-1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6.495"/>
    </inkml:context>
    <inkml:brush xml:id="br0">
      <inkml:brushProperty name="width" value="0.04286" units="cm"/>
      <inkml:brushProperty name="height" value="0.04286" units="cm"/>
      <inkml:brushProperty name="color" value="#00A0D7"/>
    </inkml:brush>
  </inkml:definitions>
  <inkml:trace contextRef="#ctx0" brushRef="#br0">0 30 8164,'0'18'-215,"0"0"0,0 2 376,0 1 1,0 0-1,0-2 1,0 0 0,0-1 581,0-1 1,0-1 1477,0-5-1868,0 0 1,0-7 0,0-7 0,2-8-128,1-5 0,4-2 0,4-4 1,-2-1-517,-1-3 0,1 4 1,-1-1-1,2 4-695,1 3 0,-2 2 0,0 4-248,-2 3 0,-3-2 1233,3 5 0,-4 6 0,2 4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6.732"/>
    </inkml:context>
    <inkml:brush xml:id="br0">
      <inkml:brushProperty name="width" value="0.04286" units="cm"/>
      <inkml:brushProperty name="height" value="0.04286" units="cm"/>
      <inkml:brushProperty name="color" value="#00A0D7"/>
    </inkml:brush>
  </inkml:definitions>
  <inkml:trace contextRef="#ctx0" brushRef="#br0">1 75 8341,'1'17'0,"1"-2"0,3-3 0,0-1 0,1 0 616,1 0 0,-4-5-362,5-2 1,-5-3-1,5-1-159,0 0 1,2-6-1,1-4 1,0-5-87,0-2 0,-4-1 1,1-3-1,-1 1 1,-1 3-385,-2 1 1,-3 5 375,-1 4 1,-5 5-1,-2-1 1,-3 6-1,-1 5 758,0 6 1,0 3-1,0 5 1,1 0-153,3 0 1,1-4-1,3 1 1,0-1-518,0-1 1,7-1-1,3-6 1,4-3 0,4-3-1599,3-3 0,7-6 1024,0-2 0,5-3 0,-4-2 484,-2-3 0,-1-2 0,-1-5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7.303"/>
    </inkml:context>
    <inkml:brush xml:id="br0">
      <inkml:brushProperty name="width" value="0.04286" units="cm"/>
      <inkml:brushProperty name="height" value="0.04286" units="cm"/>
      <inkml:brushProperty name="color" value="#00A0D7"/>
    </inkml:brush>
  </inkml:definitions>
  <inkml:trace contextRef="#ctx0" brushRef="#br0">67 0 8223,'-11'0'98,"3"0"0,2 1 0,0 3 0,0 3-98,-3 3 0,0 1 0,-2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7.456"/>
    </inkml:context>
    <inkml:brush xml:id="br0">
      <inkml:brushProperty name="width" value="0.04286" units="cm"/>
      <inkml:brushProperty name="height" value="0.04286" units="cm"/>
      <inkml:brushProperty name="color" value="#00A0D7"/>
    </inkml:brush>
  </inkml:definitions>
  <inkml:trace contextRef="#ctx0" brushRef="#br0">33 0 8223,'0'15'114,"0"0"1,0 3-1,0-3 1,0 0-1,0-1 1,-2 1-1,0-2 1024,-2 0 0,-3-2-1096,3 0 0,-1 0 0,3 0-761,-2 0 1,2-5 0,5-2-1,5-4 719,2-4 0,1 3 0,0-4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6:57.013"/>
    </inkml:context>
    <inkml:brush xml:id="br0">
      <inkml:brushProperty name="width" value="0.05" units="cm"/>
      <inkml:brushProperty name="height" value="0.05" units="cm"/>
      <inkml:brushProperty name="color" value="#ED1C24"/>
    </inkml:brush>
  </inkml:definitions>
  <inkml:trace contextRef="#ctx0" brushRef="#br0">127 73,'-3'-4,"3"0,0 0,0 3,-6-5,2 2,-3 0,-13 1,-8 10,1 14,8 13,7 5,12 2,0-21,16-2,12 10,8-15,-4-25,-28 11,19-29,-20 26,10-12,-15-11,7 7,-11-5,5 4,-12-7,-5-5,14 25,-7-11,2 21,-1-10,10 8</inkml:trace>
  <inkml:trace contextRef="#ctx0" brushRef="#br0" timeOffset="649">262 20,'-3'-2,"-1"2,4 6,0 3,8 55,1 21,-5-46,-6-30,3 14,0-31,0 15,2-27,-1 14,40-85,-10 33,-17 32,3 8,-3-2,-13 18,6-9,-5 26,3-14,-5 11,2-6,11 61,-2-3,-7-16,-3-34,1 15,-7-32,3 14,8 4,-6-9,-1-6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7.746"/>
    </inkml:context>
    <inkml:brush xml:id="br0">
      <inkml:brushProperty name="width" value="0.04286" units="cm"/>
      <inkml:brushProperty name="height" value="0.04286" units="cm"/>
      <inkml:brushProperty name="color" value="#00A0D7"/>
    </inkml:brush>
  </inkml:definitions>
  <inkml:trace contextRef="#ctx0" brushRef="#br0">166 0 8223,'-11'0'39,"0"0"1,1 2 356,3 1 0,-3 0 0,4 5 0,0 4-33,2 6 1,3 2 0,1 3-1,0-1-132,0 0 1,4 0-1,1-2 1,0-1 0,1-4 404,0-3 1,-4-1-226,2 0 1,-9-5 0,-5-2-502,-3-3 1,-6-1 0,3 0 0,1 0 0,-1-1-199,2-3 1,6 3 0,1-4 494,3 0-207,0-1 0,4-5 0,0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18.411"/>
    </inkml:context>
    <inkml:brush xml:id="br0">
      <inkml:brushProperty name="width" value="0.04286" units="cm"/>
      <inkml:brushProperty name="height" value="0.04286" units="cm"/>
      <inkml:brushProperty name="color" value="#00A0D7"/>
    </inkml:brush>
  </inkml:definitions>
  <inkml:trace contextRef="#ctx0" brushRef="#br0">166 43 7186,'-6'-4'279,"-3"-3"1,4-2-1,-1 0 1,-2 3-1,-2 1 236,-1 3 0,-1 2 0,-2 3 0,0 5-24,0 1 0,2 4 1,2 1-285,3 5 1,-3 0-1,4 1 1,0-3-1,2-1-29,3-3 0,1 0 0,1-4 0,3-1-284,3-5 0,4-3 1,2-4-1,3-7-486,2-7 0,-1-2 0,2-2 0,-2 0 0,-2 1 99,-5 2 615,1 3 1,-6 8 14,2 4 1,-2 7 0,-5 11 0,0 3 196,0 1 0,1 1 0,2-4 0,2-2-720,1 0 0,5-7 0,5-3 386,1-1 0,1-2 0,4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0.030"/>
    </inkml:context>
    <inkml:brush xml:id="br0">
      <inkml:brushProperty name="width" value="0.04286" units="cm"/>
      <inkml:brushProperty name="height" value="0.04286" units="cm"/>
      <inkml:brushProperty name="color" value="#00A0D7"/>
    </inkml:brush>
  </inkml:definitions>
  <inkml:trace contextRef="#ctx0" brushRef="#br0">11 100 8800,'-6'-11'461,"2"0"0,9 3 0,5 1 0,4-2 0,3 0 0,3-1 1,2 1 20,4 2 0,-2 1 0,5-2-1001,-3 5 0,0 1 1,-3 2-1,2 0 1,-1 0-1580,-3 0 2098,1 0 0,-5 5 0,6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0.220"/>
    </inkml:context>
    <inkml:brush xml:id="br0">
      <inkml:brushProperty name="width" value="0.04286" units="cm"/>
      <inkml:brushProperty name="height" value="0.04286" units="cm"/>
      <inkml:brushProperty name="color" value="#00A0D7"/>
    </inkml:brush>
  </inkml:definitions>
  <inkml:trace contextRef="#ctx0" brushRef="#br0">122 0 8286,'-7'5'13,"0"3"1,0 6 186,0 5 0,-3 3 1,3 4-1,-2 4 115,2 6 0,-3-1 0,4 4 0,-1-1-280,-1-2 0,5-7 0,-3-3 1,1-3-164,2-1 1,2-4 0,0-4-1546,-3-2-301,3-5 1974,-4-3 0,5-8 0,0-3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0.500"/>
    </inkml:context>
    <inkml:brush xml:id="br0">
      <inkml:brushProperty name="width" value="0.04286" units="cm"/>
      <inkml:brushProperty name="height" value="0.04286" units="cm"/>
      <inkml:brushProperty name="color" value="#00A0D7"/>
    </inkml:brush>
  </inkml:definitions>
  <inkml:trace contextRef="#ctx0" brushRef="#br0">144 1 8174,'-1'15'0,"-2"3"0,-3 1 231,-4 3 0,2-1 0,-8 10 0,1 1 0,0 1 0,2-2 0,1 0 0,1-4-137,0-5 1,3-1-1,2-6-595,1-2 1,2-4 0,4-4 500,2-4 0,4-9 0,4-9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0.840"/>
    </inkml:context>
    <inkml:brush xml:id="br0">
      <inkml:brushProperty name="width" value="0.04286" units="cm"/>
      <inkml:brushProperty name="height" value="0.04286" units="cm"/>
      <inkml:brushProperty name="color" value="#00A0D7"/>
    </inkml:brush>
  </inkml:definitions>
  <inkml:trace contextRef="#ctx0" brushRef="#br0">1 1 8317,'6'4'0,"-2"4"354,-3 2 1,-1 6 0,0 3-1,0 6 57,0 4 1,0-2-1,0 0 1,0-1-141,0-1 0,0 0 0,1-7-157,3-3 0,-3-3 0,4-2-269,0-3 1,1-4 0,5-9 0,-1-7 0,-2-3-264,0-3 1,-1-6 0,4 0 120,0 0 1,-1-2 0,-2 1 0,0 2 147,0 1 0,-1 2 1,-1 3 414,-1 3 0,2 10-80,-3 9 1,0 4 0,-1 14 0,1 5 622,-2 4 1,0 2 0,1 1-300,1 3 1,3-3-1,-2 3 1,0-4-1,1-4 1,-1-3-841,0-3 1,3-2-1677,0-2 0,-2-5 2006,1-6 0,0-3 0,4-5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3.170"/>
    </inkml:context>
    <inkml:brush xml:id="br0">
      <inkml:brushProperty name="width" value="0.04286" units="cm"/>
      <inkml:brushProperty name="height" value="0.04286" units="cm"/>
      <inkml:brushProperty name="color" value="#00A0D7"/>
    </inkml:brush>
  </inkml:definitions>
  <inkml:trace contextRef="#ctx0" brushRef="#br0">1 67 9416,'11'-1'0,"0"-2"-50,0 0 0,4-5 1,1 3-1,1 0 1,1-1-1,0 1-507,1 1 1,-4-4-1,2 5 557,-1 0 0,-2-3 0,-3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3.372"/>
    </inkml:context>
    <inkml:brush xml:id="br0">
      <inkml:brushProperty name="width" value="0.04286" units="cm"/>
      <inkml:brushProperty name="height" value="0.04286" units="cm"/>
      <inkml:brushProperty name="color" value="#00A0D7"/>
    </inkml:brush>
  </inkml:definitions>
  <inkml:trace contextRef="#ctx0" brushRef="#br0">78 1 8281,'-5'22'-298,"-2"0"327,-3 0 1,-1 1 0,0 2 587,0 0 0,4 4 1,1-6-1,1-2-113,2 0 1,2-6-409,1 0 1,5-10 0,2-7-1,3-8-555,1-2 1,1-6 0,2 0 0,2-3 0,0-1-1974,0 0 2432,-2 0 0,2-5 0,1-1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3.647"/>
    </inkml:context>
    <inkml:brush xml:id="br0">
      <inkml:brushProperty name="width" value="0.04286" units="cm"/>
      <inkml:brushProperty name="height" value="0.04286" units="cm"/>
      <inkml:brushProperty name="color" value="#00A0D7"/>
    </inkml:brush>
  </inkml:definitions>
  <inkml:trace contextRef="#ctx0" brushRef="#br0">127 0 8281,'-10'31'-698,"1"2"1216,2 1 0,1 5 0,-4 3-218,-1 4 1,3 0 0,-7 0 0,3-3 0,1-5 0,1-4 277,2-5 0,2-6-315,3-5 1,3-3 0,0-8-477,6-3 1,5-9 0,3-5-110,5-3 1,-3-6 0,0 4 0,-2-1 0,1 1-56,-1 5 0,-6 0 0,-1 7 241,2 0 0,-4 7 0,0 3 171,0 3 0,-4 5 0,3-1 0,-3 1 0,-1 0-354,0 0 0,1-2 1,2-4-1,1-3-963,3-1 1282,0-2 0,4-8 0,0-1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3.992"/>
    </inkml:context>
    <inkml:brush xml:id="br0">
      <inkml:brushProperty name="width" value="0.04286" units="cm"/>
      <inkml:brushProperty name="height" value="0.04286" units="cm"/>
      <inkml:brushProperty name="color" value="#00A0D7"/>
    </inkml:brush>
  </inkml:definitions>
  <inkml:trace contextRef="#ctx0" brushRef="#br0">131 1 8281,'-11'8'-109,"-1"3"0,-1 3 934,-2 2 1,0 0-330,4 2 1,-2 3 0,0-3-47,4 3 0,4-4 0,-1-2-348,1-3 0,2-6-137,7-2 1,2-4-1,5-4 1,0-3-1,1-3-121,3-1 1,-3-4-1,3 1-2703,-3 0 2880,-6 7 1,-1 3-1,-5 8 1,0 3 407,0 3 1,-3 1 0,-1 0-234,1 0 0,3-1-617,4-3 0,2-3 1,7-8-1,0-4-233,2-6 1,4 1 0,-2-6-1,2 0 654,-1-2 0,-4-1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10.683"/>
    </inkml:context>
    <inkml:brush xml:id="br0">
      <inkml:brushProperty name="width" value="0.05" units="cm"/>
      <inkml:brushProperty name="height" value="0.05" units="cm"/>
      <inkml:brushProperty name="color" value="#ED1C24"/>
    </inkml:brush>
  </inkml:definitions>
  <inkml:trace contextRef="#ctx0" brushRef="#br0">41 264,'-2'0,"0"-1,1 1,1 3,0 3,0 4,2 48,2 23,-3-43,11 54,-9-89,-1-2,-2-1</inkml:trace>
  <inkml:trace contextRef="#ctx0" brushRef="#br0" timeOffset="448">8 96,'-2'-3,"-2"3,3 1,1-1</inkml:trace>
  <inkml:trace contextRef="#ctx0" brushRef="#br0" timeOffset="1174">214 248,'-2'0,"0"0,2 15,9 43,5 21,-7-30,-3-26,-5-32,2 14,4 1,-2 0,-3-19,2 10,-2-61,6 15,-4 26,4-2,-5 17,7-18,-4 11,4 16,-7-2,13 8,-7-4,5 21,-11-21,18 40,-10-22,4 18,-11-35,20 59,-12-33,-8-6,-1-22,2 23,-2-13,-1-21,0 9</inkml:trace>
  <inkml:trace contextRef="#ctx0" brushRef="#br0" timeOffset="1607">505 275,'-1'1,"1"8,0 2,11 96,-5 15,-5-104,8 112,-8-99,2 5,-1-5,-2-29,1 3,-5 5,2-3,2-19,0 12,-1-18,0 10,6 1,-5 7</inkml:trace>
  <inkml:trace contextRef="#ctx0" brushRef="#br0" timeOffset="2060">495 269,'0'-2,"0"-2,0 1,3 0,4 0,48 6,19 10,-40-6,-18 4,8-2,-24 7,3 1,-2-10,-21 20,12-11,-23 1,23-11,-35 12,19-7,1-7,15-2,-19 0,11 0,21-5,-5 3</inkml:trace>
  <inkml:trace contextRef="#ctx0" brushRef="#br0" timeOffset="2742">759 258,'-2'-1,"2"5,20 56,9 14,-14-36,6-22,-4 9,-3-22,0 10,-2-23,-1 12,-13-11,6 5,14-53,-11 8,-6 42,-1-38,0 18,-8 18,6 3,-6-2,3 2,5 20,0-13,-3 31,1-17,7 23,-5-32,12 45,-11-46,11 32,-11-34,8 7,-9-10</inkml:trace>
  <inkml:trace contextRef="#ctx0" brushRef="#br0" timeOffset="3251">1075 0,'-4'0,"3"9,2 45,1 31,-1-45,3 5,2 21,-4-43,1 20,9 35,-6-27,-4-40,2-1,-1 0,2-20,-2 10,-3-20,1 17,-1 3</inkml:trace>
  <inkml:trace contextRef="#ctx0" brushRef="#br0" timeOffset="3583">985 218,'-2'0,"1"-1,6 1,5 0,87 16,-34-5,-51-9,40 4,-52-6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4.179"/>
    </inkml:context>
    <inkml:brush xml:id="br0">
      <inkml:brushProperty name="width" value="0.04286" units="cm"/>
      <inkml:brushProperty name="height" value="0.04286" units="cm"/>
      <inkml:brushProperty name="color" value="#00A0D7"/>
    </inkml:brush>
  </inkml:definitions>
  <inkml:trace contextRef="#ctx0" brushRef="#br0">111 0 8245,'6'2'296,"-2"3"197,-3 6 1,-6 9 0,-3 10 160,-6 2 0,2 1 0,-3 1 0,3 1 0,1 2-179,0-1 0,1-7 0,1-3 0,3-4-201,1-4 1,2-2 0,4-5-948,3 0 0,2-6-381,5-5 1,0-5-1,0-6 1,-1-1-1,-2-1-1878,0-2 2932,-6-5 0,8 3 0,-4-5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4.316"/>
    </inkml:context>
    <inkml:brush xml:id="br0">
      <inkml:brushProperty name="width" value="0.04286" units="cm"/>
      <inkml:brushProperty name="height" value="0.04286" units="cm"/>
      <inkml:brushProperty name="color" value="#00A0D7"/>
    </inkml:brush>
  </inkml:definitions>
  <inkml:trace contextRef="#ctx0" brushRef="#br0">1 34 8356,'1'6'493,"3"-4"0,4-3-299,6-3 1,-1 0-1,5 1-1045,2-1 1,-3-3 0,0 3 850,-1 2 0,4-4 0,-3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6.340"/>
    </inkml:context>
    <inkml:brush xml:id="br0">
      <inkml:brushProperty name="width" value="0.04286" units="cm"/>
      <inkml:brushProperty name="height" value="0.04286" units="cm"/>
      <inkml:brushProperty name="color" value="#00A0D7"/>
    </inkml:brush>
  </inkml:definitions>
  <inkml:trace contextRef="#ctx0" brushRef="#br0">144 314 7694,'-12'1'-21,"1"3"0,0-2 1,0 5 269,0 2 0,0 1 0,0 1-5,0 0 1,4 0 0,1 0 0,0 0 3,0 0 1,-1 0-1,0 0 1,3 0 78,3 0 0,-2 0 0,-1 0-137,1 0 0,2-4-358,1 1 0,1-6 1,2 3 163,1 0 0,0-4 66,0 3 1,2-3-1,5-1 1,0-1-24,0-3 0,2 1 1,0-7-1,2-2 1,-1-1-276,2 1 1,0-3-1,3-1 101,-5-1 1,2 3-1,-1-5 1,-3 0-353,-3-2 0,-1 2 0,-4 1 373,-2-2 1,0 3-1,-2-1 1,0-2 0,0-1 23,0-1 1,1-1 0,1-1 100,2-2 1,0 0 0,-3 5 0,1 2 338,2 0 0,3 6-186,-3-2 0,0 9 1,-4 6-1,0 7-14,0 7 0,-5 4 1,-2 8-1,-3 6 85,-1 7 0,0 3 0,0 7 1,1-3-1,1-4 272,2-3 1,4-3-848,0-7 0,5-3 1,4-7-1,3-3 0,3-2-454,0-4 1,6-7 793,0 1 0,3 2 0,1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7.231"/>
    </inkml:context>
    <inkml:brush xml:id="br0">
      <inkml:brushProperty name="width" value="0.04286" units="cm"/>
      <inkml:brushProperty name="height" value="0.04286" units="cm"/>
      <inkml:brushProperty name="color" value="#00A0D7"/>
    </inkml:brush>
  </inkml:definitions>
  <inkml:trace contextRef="#ctx0" brushRef="#br0">23 127 8128,'-4'11'-213,"1"0"1339,0 0-824,2-5 1,2-1 0,3-5-304,3 0 1,3-2 0,1-5 0,1-4-158,3-1 1,-3 0-1,2 0 1,-4-2 62,-3 0 0,-3-1 0,2 4 0,-1 0 1,-3 0-26,-1 0 0,-1 3 204,0 1 1,-5 5 0,-2-2 0,-3 3 261,-1 1 1,0 6 0,0 4 0,0 4 23,0 3 1,0 2-1,1 3 1,2 0 0,2-1 104,1-3 0,-3 3-464,5-3 0,-1-2 1,5-2-1,3-4 1,4-4-406,6-1 1,-1-3 0,6-7 0,2-6 120,3-6 1,1-4 0,3-2 0,-1-2-562,-3 0 1,-1-1 0,-2 4-1,-2 1 834,-5 3 0,-3 2-556,-3 5 0,-5 6 1316,-6 5 0,-3 8 0,-4 7 0,1 0-64,2 1 0,3-3 0,-2 4-407,1-1 0,1 0 0,4-2 0,0 0 0,2 0-268,1-2 0,4-6 0,5-2 0,1-3-681,2-1 0,3-4 0,-2-1-2455,1-1 3115,-3-1 0,2-9 0,-5-1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7.331"/>
    </inkml:context>
    <inkml:brush xml:id="br0">
      <inkml:brushProperty name="width" value="0.04286" units="cm"/>
      <inkml:brushProperty name="height" value="0.04286" units="cm"/>
      <inkml:brushProperty name="color" value="#00A0D7"/>
    </inkml:brush>
  </inkml:definitions>
  <inkml:trace contextRef="#ctx0" brushRef="#br0">33 0 7202,'-10'2'0,"3"1"0,-3 3 0,4 5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7.554"/>
    </inkml:context>
    <inkml:brush xml:id="br0">
      <inkml:brushProperty name="width" value="0.04286" units="cm"/>
      <inkml:brushProperty name="height" value="0.04286" units="cm"/>
      <inkml:brushProperty name="color" value="#00A0D7"/>
    </inkml:brush>
  </inkml:definitions>
  <inkml:trace contextRef="#ctx0" brushRef="#br0">65 1 8149,'-10'22'0,"2"0"0,2-1 190,1-3 0,-3 3 1,3-4-1,0 1 0,1-1 1,1-1-1,1-2-139,-2-2 0,3-1-2142,-3 0 2091,8-5 0,2-1 0,5-5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7.710"/>
    </inkml:context>
    <inkml:brush xml:id="br0">
      <inkml:brushProperty name="width" value="0.04286" units="cm"/>
      <inkml:brushProperty name="height" value="0.04286" units="cm"/>
      <inkml:brushProperty name="color" value="#00A0D7"/>
    </inkml:brush>
  </inkml:definitions>
  <inkml:trace contextRef="#ctx0" brushRef="#br0">121 273 7975,'-11'4'38,"-1"4"1,-1 2 0,-2 1 240,2 0 1,0 1 0,2 3 0,1 2 0,2 1 0,2-1 0,1 0 0,2-1 0,2 0 0,1-2 0,0-2-1,1-2 1,3-3 0,3-3 0,3-4 0,2-4 0,2-4 0,2-5-990,1-1 0,0-8 1,3 1-2,-2-3 1,-3 2-1,2-7 346,-1-2 0,-1 2 0,-3-3 0,0-2 0,0 0 82,-2-1 0,-2 3 0,0 3 0,-2 3 806,-1 3-387,-1 6 0,-5 6 0,-3 10 0,-3 7 487,-3 8 1,-3 7-1,0 5 1,-2 3-1,1 6 1,-1 3-1,0 2 961,2-2-1322,5-2 1,0-5 0,4 0-402,2-2 1,0-9 0,4-2 0,0-4 0,3-3-1073,1 0 0,2-5-1134,3-2 1,0-3 2344,0-1 0,0 0 0,0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8.149"/>
    </inkml:context>
    <inkml:brush xml:id="br0">
      <inkml:brushProperty name="width" value="0.04286" units="cm"/>
      <inkml:brushProperty name="height" value="0.04286" units="cm"/>
      <inkml:brushProperty name="color" value="#00A0D7"/>
    </inkml:brush>
  </inkml:definitions>
  <inkml:trace contextRef="#ctx0" brushRef="#br0">34 166 7141,'11'0'-14,"-4"-1"1,1-3 0,0-5-1,2-3 1,1-3 0,0 2 0,0-1-390,0 0 357,-5 2 0,3-4 0,-6 5 84,0 0 0,-2 3 0,-2 1 0,-3 0 163,-3 0 0,-3 2 1,-1 7 153,0 1 0,0 1 0,0 6 0,0 2 198,0 0 1,0 6-1,1-1 1,2 1-50,0 0 1,2 1-1,-1 2 1,3-2-183,3 0 1,1-6 0,0 2-605,0-3 0,5-6 0,2-2 0,3-3-514,1-1 1,0-1 0,0-3 0,0-3-120,0-3 1,0-1 914,0 0 0,5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28.733"/>
    </inkml:context>
    <inkml:brush xml:id="br0">
      <inkml:brushProperty name="width" value="0.04286" units="cm"/>
      <inkml:brushProperty name="height" value="0.04286" units="cm"/>
      <inkml:brushProperty name="color" value="#00A0D7"/>
    </inkml:brush>
  </inkml:definitions>
  <inkml:trace contextRef="#ctx0" brushRef="#br0">265 12 9222,'-11'0'0,"0"-2"0,0 0 0,0-2 0,0 2 0,0 1 0,1 2 0,1 1 0,2 3 509,-2 1 0,4 5 0,2 5 1,1 1-1,2 3 0,0 0 0,0-1 1,0-2-1,0 0-225,0 1 1,0-5 0,-1 2-177,-2-3 0,0-5 0,-4-1 0,-3-1-9,-4-2 0,1-2 1,-4-1-1,0-1-459,0-3 1,3 2 0,-1-6 0,4 0-869,4-2 1,2-1 1227,5 0 0,5-5 0,1-1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0.679"/>
    </inkml:context>
    <inkml:brush xml:id="br0">
      <inkml:brushProperty name="width" value="0.04286" units="cm"/>
      <inkml:brushProperty name="height" value="0.04286" units="cm"/>
      <inkml:brushProperty name="color" value="#00A0D7"/>
    </inkml:brush>
  </inkml:definitions>
  <inkml:trace contextRef="#ctx0" brushRef="#br0">2 56 9314,'-2'0'328,"4"0"1,10-2 0,2 0 0,5-2 0,2 2-1,1-1 1,0 1-1030,0-2 0,0-3 0,0 3 0,-1 1-2310,-3-2 3011,3 4 0,-9-9 0,4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2T03:37:45.9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8659 10088 16383 0 0,'10'0'0'0'0,"1"0"0"0"0,-1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0,13 0 0 0 0,-12 0 0 0 0,-1 0 0 0 0,1 0 0 0 0,-1 0 0 0 0,1 0 0 0 0,-1 0 0 0 0,13 0 0 0 0,-12 0 0 0 0,-1 0 0 0 0,1 0 0 0 0,-1 0 0 0 0,1 0 0 0 0,12 0 0 0 0,-12 0 0 0 0,-1 0 0 0 0,13 0 0 0 0,-12 0 0 0 0,-1 0 0 0 0,13 0 0 0 0,-12 0 0 0 0,-1 0 0 0 0,14 0 0 0 0,-14 0 0 0 0,1 0 0 0 0,12 0 0 0 0,-13 0 0 0 0,1 0 0 0 0,-1 0 0 0 0,1 0 0 0 0,-1 0 0 0 0,14 0 0 0 0,-14 0 0 0 0,1 0 0 0 0,-1 0 0 0 0,13 0 0 0 0,-12 0 0 0 0,-1 0 0 0 0,1 0 0 0 0,-1 0 0 0 0,13 0 0 0 0,-12 0 0 0 0,-1 0 0 0 0,1 0 0 0 0,12 0 0 0 0,-12 0 0 0 0,12 0 0 0 0,-13 0 0 0 0,14 0 0 0 0,-14 0 0 0 0,13 0 0 0 0,-12-11 0 0 0,12 11 0 0 0,0 0 0 0 0,-12 0 0 0 0,12 0 0 0 0,0 0 0 0 0,0-12 0 0 0,1 12 0 0 0,-1 0 0 0 0,0 0 0 0 0,-12 0 0 0 0,12 0 0 0 0,0 0 0 0 0,0 0 0 0 0,0 0 0 0 0,1-13 0 0 0,-1 13 0 0 0,0 0 0 0 0,0 0 0 0 0,0 0 0 0 0,-12 0 0 0 0,12 0 0 0 0,0 0 0 0 0,-12-10 0 0 0,12 10 0 0 0,0 0 0 0 0,-12 0 0 0 0,12 0 0 0 0,-13-12 0 0 0,1 12 0 0 0,12 0 0 0 0,-12 0 0 0 0,-1 0 0 0 0,13 0 0 0 0,-12 0 0 0 0,-1 0 0 0 0,14 0 0 0 0,-14 0 0 0 0,13 0 0 0 0,-12 0 0 0 0,12 0 0 0 0,-12 0 0 0 0,12 0 0 0 0,-13 0 0 0 0,13 0 0 0 0,-12 0 0 0 0,12 0 0 0 0,-12 0 0 0 0,12 0 0 0 0,-13 0 0 0 0,14 0 0 0 0,-1 0 0 0 0,-13 0 0 0 0,13 0 0 0 0,1 0 0 0 0,-1 0 0 0 0,0 0 0 0 0,0 0 0 0 0,1 0 0 0 0,-1 0 0 0 0,-13 0 0 0 0,14 0 0 0 0,0 0 0 0 0,-1 0 0 0 0,0 0 0 0 0,-12 0 0 0 0,12 0 0 0 0,0 0 0 0 0,-12 0 0 0 0,12 0 0 0 0,-13 0 0 0 0,13 0 0 0 0,-12 0 0 0 0,12 0 0 0 0,-12 0 0 0 0,12 0 0 0 0,0 0 0 0 0,-12 0 0 0 0,12 0 0 0 0,0-12 0 0 0,-12 12 0 0 0,12 0 0 0 0,-13 0 0 0 0,13 0 0 0 0,-12 0 0 0 0,12 0 0 0 0,-12 0 0 0 0,12 0 0 0 0,-13 0 0 0 0,1 0 0 0 0,12 0 0 0 0,-12 0 0 0 0,12 0 0 0 0,-13 0 0 0 0,13 0 0 0 0,-12 0 0 0 0,12 0 0 0 0,-12 0 0 0 0,12 0 0 0 0,-13 0 0 0 0,14 0 0 0 0,-14 0 0 0 0,13 0 0 0 0,-12 0 0 0 0,-1 0 0 0 0,14 0 0 0 0,-14 0 0 0 0,13 0 0 0 0,-12 0 0 0 0,12 0 0 0 0,-13 0 0 0 0,14 0 0 0 0,-14 0 0 0 0,13 0 0 0 0,-12 0 0 0 0,12 0 0 0 0,-12 0 0 0 0,12 0 0 0 0,0 0 0 0 0,-13 0 0 0 0,14 0 0 0 0,-14 0 0 0 0,13 0 0 0 0,1 0 0 0 0,-1 0 0 0 0,-13 0 0 0 0,14 0 0 0 0,-1 0 0 0 0,0 0 0 0 0,0 0 0 0 0,0 0 0 0 0,1 0 0 0 0,-1 0 0 0 0,0 0 0 0 0,15 0 0 0 0,-15 0 0 0 0,1 0 0 0 0,-1 0 0 0 0,-13 0 0 0 0,14 0 0 0 0,-1 0 0 0 0,0 0 0 0 0,0 0 0 0 0,0 0 0 0 0,1 0 0 0 0,-1 0 0 0 0,0 0 0 0 0,-12 0 0 0 0,12 0 0 0 0,0 0 0 0 0,-13 0 0 0 0,14 0 0 0 0,-1 0 0 0 0,-13 0 0 0 0,14 0 0 0 0,-1 0 0 0 0,-13 0 0 0 0,14 0 0 0 0,-1 0 0 0 0,-13 0 0 0 0,13 0 0 0 0,-12 0 0 0 0,12 0 0 0 0,0 0 0 0 0,-12 0 0 0 0,12 0 0 0 0,0 0 0 0 0,-12 0 0 0 0,12 0 0 0 0,0 0 0 0 0,0 0 0 0 0,1 0 0 0 0,-14 0 0 0 0,28 0 0 0 0,-27 0 0 0 0,12 0 0 0 0,0 0 0 0 0,0 0 0 0 0,1 0 0 0 0,-1 0 0 0 0,0 0 0 0 0,0 0 0 0 0,-12 0 0 0 0,12 0 0 0 0,0 0 0 0 0,0 0 0 0 0,1 0 0 0 0,-14 0 0 0 0,13 0 0 0 0,1 0 0 0 0,-1 0 0 0 0,-13 0 0 0 0,14 0 0 0 0,-1 0 0 0 0,-13 0 0 0 0,13 0 0 0 0,-12 0 0 0 0,12 0 0 0 0,-12 0 0 0 0,12 0 0 0 0,-13 0 0 0 0,1 0 0 0 0,12 0 0 0 0,-12 0 0 0 0,12 0 0 0 0,-13 0 0 0 0,1 0 0 0 0,12 0 0 0 0,-13 0 0 0 0,14 0 0 0 0,-14 0 0 0 0,1 0 0 0 0,12 0 0 0 0,-13 0 0 0 0,14 0 0 0 0,-14 0 0 0 0,13 0 0 0 0,-12 0 0 0 0,12 0 0 0 0,0 12 0 0 0,-12-12 0 0 0,12 0 0 0 0,0 0 0 0 0,-12 0 0 0 0,12 13 0 0 0,-13-13 0 0 0,14 0 0 0 0,-1 0 0 0 0,-13 10 0 0 0,13-10 0 0 0,-12 0 0 0 0,12 0 0 0 0,-12 12 0 0 0,12-12 0 0 0,21 0 0 0 0,-21 0 0 0 0,-12 0 0 0 0,12 0 0 0 0,-12 0 0 0 0,-1 0 0 0 0,13 0 0 0 0,-12 0 0 0 0,12 0 0 0 0,-13 0 0 0 0,14 0 0 0 0,-14 10 0 0 0,13-10 0 0 0,-12 0 0 0 0,12 0 0 0 0,-12 0 0 0 0,12 0 0 0 0,-13 0 0 0 0,13 0 0 0 0,-12 0 0 0 0,12 0 0 0 0,-12 0 0 0 0,12 0 0 0 0,-13 0 0 0 0,14 0 0 0 0,-1 0 0 0 0,-13 0 0 0 0,14 0 0 0 0,-14 0 0 0 0,13 0 0 0 0,-12 0 0 0 0,12 0 0 0 0,0 0 0 0 0,-12 0 0 0 0,12 0 0 0 0,-13 0 0 0 0,14 0 0 0 0,-14 0 0 0 0,13 12 0 0 0,-12-12 0 0 0,12 0 0 0 0,0 0 0 0 0,-12 0 0 0 0,12 0 0 0 0,-13 0 0 0 0,14 0 0 0 0,-1 0 0 0 0,-13 11 0 0 0,14-11 0 0 0,-14 0 0 0 0,13 0 0 0 0,-12 0 0 0 0,12 0 0 0 0,-13 0 0 0 0,14 0 0 0 0,-1 12 0 0 0,-13-12 0 0 0,1 0 0 0 0,12 0 0 0 0,-12 0 0 0 0,12 0 0 0 0,-13 0 0 0 0,14 0 0 0 0,-14 0 0 0 0,13 0 0 0 0,-12 0 0 0 0,-1 0 0 0 0,13 0 0 0 0,-12 10 0 0 0,-1-10 0 0 0,14 0 0 0 0,-14 0 0 0 0,1 0 0 0 0,-1 0 0 0 0,1 0 0 0 0,-1 0 0 0 0,1 0 0 0 0,-1 0 0 0 0,1 0 0 0 0,-1 0 0 0 0,1 0 0 0 0,-1 0 0 0 0,1 0 0 0 0,-1 0 0 0 0,1 0 0 0 0,12 0 0 0 0,-13 0 0 0 0,1 0 0 0 0,-1 0 0 0 0,1 0 0 0 0,-1 0 0 0 0,1 0 0 0 0,-1 0 0 0 0,1 0 0 0 0,-1 0 0 0 0,1 0 0 0 0,-1 0 0 0 0,13 0 0 0 0,-12 0 0 0 0,-1 0 0 0 0,1 0 0 0 0,12 0 0 0 0,-12 0 0 0 0,12 0 0 0 0,0 0 0 0 0,0 0 0 0 0,-12 0 0 0 0,27 0 0 0 0,-15 0 0 0 0,0 0 0 0 0,16 0 0 0 0,-16 0 0 0 0,15 0 0 0 0,0 0 0 0 0,-15 0 0 0 0,16 0 0 0 0,0 0 0 0 0,-16 0 0 0 0,15 0 0 0 0,-15 0 0 0 0,15 0 0 0 0,1 0 0 0 0,-16 0 0 0 0,15 0 0 0 0,-15 0 0 0 0,15 0 0 0 0,-15 0 0 0 0,16 0 0 0 0,-16 0 0 0 0,0 0 0 0 0,15 0 0 0 0,-15 0 0 0 0,1 0 0 0 0,-1 0 0 0 0,-13 0 0 0 0,14 0 0 0 0,-1 0 0 0 0,0 0 0 0 0,-13 0 0 0 0,14 0 0 0 0,-14 0 0 0 0,1 0 0 0 0,-1 0 0 0 0,13 0 0 0 0,-12 0 0 0 0,-1 0 0 0 0,1 0 0 0 0,-1 0 0 0 0,1 0 0 0 0,-1 0 0 0 0,1 0 0 0 0,-1 12 0 0 0,1-12 0 0 0,-1 0 0 0 0,1 0 0 0 0,12 0 0 0 0,-12 0 0 0 0,-1 0 0 0 0,1 0 0 0 0,-1 0 0 0 0,1 0 0 0 0,12 0 0 0 0,-13 0 0 0 0,1 0 0 0 0,-1 0 0 0 0,13 0 0 0 0,-12 0 0 0 0,-1 10 0 0 0,1-10 0 0 0,12 0 0 0 0,-12 0 0 0 0,-1 0 0 0 0,1 0 0 0 0,-1 11 0 0 0,1-11 0 0 0,-1 0 0 0 0,13 0 0 0 0,-12 0 0 0 0,-1 0 0 0 0,1 0 0 0 0,-1 0 0 0 0,14 0 0 0 0,-14 0 0 0 0,13 0 0 0 0,-12 0 0 0 0,12 0 0 0 0,0 0 0 0 0,-12 0 0 0 0,12 0 0 0 0,0 0 0 0 0,-12 0 0 0 0,12 0 0 0 0,0 0 0 0 0,-13 0 0 0 0,14 0 0 0 0,-1 0 0 0 0,0 0 0 0 0,-12 0 0 0 0,12 0 0 0 0,0 0 0 0 0,0 0 0 0 0,-12 0 0 0 0,12 0 0 0 0,0 0 0 0 0,0 0 0 0 0,1 0 0 0 0,-1 0 0 0 0,0 0 0 0 0,0 0 0 0 0,0 0 0 0 0,1 0 0 0 0,-1 0 0 0 0,0 0 0 0 0,0 0 0 0 0,1 0 0 0 0,-1 0 0 0 0,0 0 0 0 0,0 0 0 0 0,0 0 0 0 0,1 0 0 0 0,-1 0 0 0 0,0 0 0 0 0,0 0 0 0 0,0 0 0 0 0,1 0 0 0 0,-14 0 0 0 0,13 0 0 0 0,1 0 0 0 0,-1 0 0 0 0,-13 0 0 0 0,14 0 0 0 0,-1 0 0 0 0,0 0 0 0 0,0 0 0 0 0,-12 0 0 0 0,12 0 0 0 0,0 0 0 0 0,-12 0 0 0 0,12 0 0 0 0,0 0 0 0 0,0 0 0 0 0,0 0 0 0 0,-12 0 0 0 0,12 0 0 0 0,0 0 0 0 0,1 0 0 0 0,-14 0 0 0 0,13 0 0 0 0,1 0 0 0 0,-1 0 0 0 0,0 0 0 0 0,0 0 0 0 0,-12 0 0 0 0,27 0 0 0 0,-15 0 0 0 0,0 0 0 0 0,0 0 0 0 0,1 0 0 0 0,-1 0 0 0 0,0 0 0 0 0,0 0 0 0 0,1 0 0 0 0,-1 0 0 0 0,-13 0 0 0 0,13 0 0 0 0,1 0 0 0 0,-1 0 0 0 0,-13 0 0 0 0,14 0 0 0 0,-14 0 0 0 0,13 0 0 0 0,-12 0 0 0 0,12 0 0 0 0,-12 0 0 0 0,12 0 0 0 0,-13 0 0 0 0,1 0 0 0 0,12 0 0 0 0,-13 0 0 0 0,14 0 0 0 0,-14 0 0 0 0,1 0 0 0 0,-1 0 0 0 0,13 0 0 0 0,-12 0 0 0 0,-1 0 0 0 0,14 0 0 0 0,-14 0 0 0 0,13 0 0 0 0,-12 0 0 0 0,-1 0 0 0 0,13 0 0 0 0,-12 0 0 0 0,-1 0 0 0 0,14 0 0 0 0,-14 0 0 0 0,13 0 0 0 0,-12 0 0 0 0,-1 0 0 0 0,14 0 0 0 0,-14 0 0 0 0,1 0 0 0 0,-1 0 0 0 0,13 0 0 0 0,-12 0 0 0 0,-1 0 0 0 0,13 0 0 0 0,-12 0 0 0 0,-1 0 0 0 0,1 0 0 0 0,12 0 0 0 0,-12 0 0 0 0,-1 0 0 0 0,1 0 0 0 0,-1 0 0 0 0,1 0 0 0 0,-1 0 0 0 0,1 0 0 0 0,-1 0 0 0 0,1 0 0 0 0,12 0 0 0 0,-13 0 0 0 0,1 0 0 0 0,-1 0 0 0 0,1 0 0 0 0,-1 0 0 0 0,14 0 0 0 0,-14 0 0 0 0,13 0 0 0 0,-12 0 0 0 0,-1 0 0 0 0,13 0 0 0 0,-12 0 0 0 0,12 0 0 0 0,-12 0 0 0 0,12 0 0 0 0,-13 0 0 0 0,14 0 0 0 0,-1 0 0 0 0,-13 0 0 0 0,13 0 0 0 0,1 0 0 0 0,-14 0 0 0 0,13 0 0 0 0,-12 0 0 0 0,12 0 0 0 0,0 0 0 0 0,1 0 0 0 0,-1 0 0 0 0,0 0 0 0 0,0 0 0 0 0,0 0 0 0 0,1 0 0 0 0,-1 0 0 0 0,0 0 0 0 0,0 0 0 0 0,0 0 0 0 0,1 0 0 0 0,-1 0 0 0 0,0 0 0 0 0,0 0 0 0 0,1 0 0 0 0,-1 0 0 0 0,0 0 0 0 0,0 0 0 0 0,0 0 0 0 0,1 0 0 0 0,-1 0 0 0 0,0 0 0 0 0,0 0 0 0 0,0 0 0 0 0,1 0 0 0 0,-14 0 0 0 0,13 0 0 0 0,1 0 0 0 0,-1 0 0 0 0,0 0 0 0 0,-12 0 0 0 0,12 0 0 0 0,0 0 0 0 0,-13 0 0 0 0,14 0 0 0 0,-14 0 0 0 0,13 0 0 0 0,-12 0 0 0 0,-1 0 0 0 0,14 0 0 0 0,-14 0 0 0 0,1 0 0 0 0,12 0 0 0 0,-13 0 0 0 0,1 0 0 0 0,12 0 0 0 0,-13 0 0 0 0,1 0 0 0 0,-1 0 0 0 0,2 0 0 0 0,-2 0 0 0 0,1 0 0 0 0,-1 0 0 0 0,1 0 0 0 0,12 0 0 0 0,-12 0 0 0 0,-1 0 0 0 0,13 0 0 0 0,-12 0 0 0 0,-1 0 0 0 0,1 0 0 0 0,-1 0 0 0 0,1 0 0 0 0,12 0 0 0 0,-12 0 0 0 0,-1 0 0 0 0,1 0 0 0 0,-1 0 0 0 0,13 0 0 0 0,-12 0 0 0 0,-1 0 0 0 0,1 0 0 0 0,12 0 0 0 0,-13 0 0 0 0,1 0 0 0 0,-1 0 0 0 0,1 0 0 0 0,-1 0 0 0 0,1 0 0 0 0,-1 0 0 0 0,1 0 0 0 0,-1 0 0 0 0,1 0 0 0 0,-1 0 0 0 0,1 0 0 0 0,12 0 0 0 0,-12 0 0 0 0,-1 0 0 0 0,1 0 0 0 0,-1 0 0 0 0,1 0 0 0 0,-1 0 0 0 0,1 0 0 0 0,-1 0 0 0 0,1 0 0 0 0,-1 0 0 0 0,1 0 0 0 0,-1 0 0 0 0,1 0 0 0 0,-1 0 0 0 0,1 0 0 0 0,-1 0 0 0 0,1 0 0 0 0,12 0 0 0 0,-13 0 0 0 0,1 0 0 0 0,-1 0 0 0 0,1 0 0 0 0,-1 0 0 0 0,1 0 0 0 0,-1 0 0 0 0,1 0 0 0 0,-1 0 0 0 0,1 0 0 0 0,-1 0 0 0 0,1 0 0 0 0,-1 0 0 0 0,1 0 0 0 0,-1 0 0 0 0,1 0 0 0 0,-1 0 0 0 0,13 0 0 0 0,-12 0 0 0 0,-1 0 0 0 0,1 0 0 0 0,-1 0 0 0 0,1 0 0 0 0,-1 0 0 0 0,1 0 0 0 0,12 0 0 0 0,-12 0 0 0 0,-1 0 0 0 0,13 0 0 0 0,-12 0 0 0 0,-1 0 0 0 0,13 0 0 0 0,-12 0 0 0 0,12 0 0 0 0,-12 0 0 0 0,12 0 0 0 0,-13 0 0 0 0,14 0 0 0 0,-14 0 0 0 0,13 0 0 0 0,-12 0 0 0 0,12 0 0 0 0,-13 0 0 0 0,1 0 0 0 0,12 0 0 0 0,-12 0 0 0 0,-1 0 0 0 0,1 0 0 0 0,-1 0 0 0 0,1 0 0 0 0,12 0 0 0 0,-13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0,13 0 0 0 0,-12 0 0 0 0,-1 0 0 0 0,1 0 0 0 0,-1 0 0 0 0,1 0 0 0 0,-1 0 0 0 0,1 0 0 0 0,-1 0 0 0 0,1 0 0 0 0,-1 0 0 0 0,1 0 0 0 0,-1 0 0 0 0,1 0 0 0 0,-1 0 0 0 0,1 0 0 0 0,-1 0 0 0 0,1 0 0 0 0,-1 0 0 0 0,1 0 0 0 0,-1 0 0 0 0,1 0 0 0 0,-1 0 0 0 0,13 0 0 0 0,-12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 0 0 0 0,-10 11 0 0 0,0 0 0 0 0,0 0 0 0 0,-42 32 0 0 0,42-43-16383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16.906"/>
    </inkml:context>
    <inkml:brush xml:id="br0">
      <inkml:brushProperty name="width" value="0.05" units="cm"/>
      <inkml:brushProperty name="height" value="0.05" units="cm"/>
      <inkml:brushProperty name="color" value="#ED1C24"/>
    </inkml:brush>
  </inkml:definitions>
  <inkml:trace contextRef="#ctx0" brushRef="#br0">2 18,'-2'0,"3"0,4 3,3 4,54 59,-40-40,-10-12,29 49,-17-20,-12-23,-5-7,8 6,-14-19,6 8,-6-7,3 3,-10-4,6 2,-2-4,1 2,1-1,0 1</inkml:trace>
  <inkml:trace contextRef="#ctx0" brushRef="#br0" timeOffset="470">38 304,'-2'-3,"-1"1,1 2,2-3,1-1,3-4,39-42,-23 26,67-86,-58 66,-29 44,15-28,-8 15,-5 10,3-6,-9 10,4-4,-4 5,2-3,2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0.870"/>
    </inkml:context>
    <inkml:brush xml:id="br0">
      <inkml:brushProperty name="width" value="0.04286" units="cm"/>
      <inkml:brushProperty name="height" value="0.04286" units="cm"/>
      <inkml:brushProperty name="color" value="#00A0D7"/>
    </inkml:brush>
  </inkml:definitions>
  <inkml:trace contextRef="#ctx0" brushRef="#br0">143 0 8116,'-15'22'0,"-1"3"0,0 3 0,1 4 375,1-1 0,-2 5 0,1-4 208,2-1 0,4-3 1,3-6-1,1-1-404,3-3 0,2-3 0,5-8-410,6-3 1,1-4 0,5-5 0,0-6-117,1-6 1,0-1 0,3-3 0,-2-4 0,0-1-108,0 0 454,-3 0 0,0-1 0,-5-1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1.148"/>
    </inkml:context>
    <inkml:brush xml:id="br0">
      <inkml:brushProperty name="width" value="0.04286" units="cm"/>
      <inkml:brushProperty name="height" value="0.04286" units="cm"/>
      <inkml:brushProperty name="color" value="#00A0D7"/>
    </inkml:brush>
  </inkml:definitions>
  <inkml:trace contextRef="#ctx0" brushRef="#br0">144 1 8116,'0'16'42,"-5"6"1,-1 7-1,-3 6 475,-2 5 1,1 2-1,-7 8 1,0 0 0,1-1-3,0 0 1,3-4-1,4-8 93,2-7 1,4-7-1,-1-5-341,3-3 1,6-8-1,3-4 1,3-7 0,3-7-498,5-6 0,1-4 0,2-1-220,1 0 0,-3 1 0,-1 3 0,-5 3 160,-1 3 1,-2 6 0,-1 3 0,-2 7 267,-1 7 0,-4 7 0,1 9 0,-3 4 300,-1-1 0,0-3 1,0 0-1,0-2-908,0-4 1,0-7-1,1 0 92,3-6 538,-3-3 0,14-10 0,-3-1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1.406"/>
    </inkml:context>
    <inkml:brush xml:id="br0">
      <inkml:brushProperty name="width" value="0.04286" units="cm"/>
      <inkml:brushProperty name="height" value="0.04286" units="cm"/>
      <inkml:brushProperty name="color" value="#00A0D7"/>
    </inkml:brush>
  </inkml:definitions>
  <inkml:trace contextRef="#ctx0" brushRef="#br0">33 0 6826,'-11'5'0,"0"1"0,5 1 0,1-3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1.532"/>
    </inkml:context>
    <inkml:brush xml:id="br0">
      <inkml:brushProperty name="width" value="0.04286" units="cm"/>
      <inkml:brushProperty name="height" value="0.04286" units="cm"/>
      <inkml:brushProperty name="color" value="#00A0D7"/>
    </inkml:brush>
  </inkml:definitions>
  <inkml:trace contextRef="#ctx0" brushRef="#br0">88 1 8113,'-1'12'0,"-1"3"17,-2 3 1,-5 3-1,2 1 1,-3 0 0,-1 1 200,0 3 1,4-3 0,-1 2 0,1-5-167,1-1 1,1-9 0,5 1-533,0-2 0,1-4 0,3-2-1032,3-6 1512,3-3 0,1-10 0,0-1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1.854"/>
    </inkml:context>
    <inkml:brush xml:id="br0">
      <inkml:brushProperty name="width" value="0.04286" units="cm"/>
      <inkml:brushProperty name="height" value="0.04286" units="cm"/>
      <inkml:brushProperty name="color" value="#00A0D7"/>
    </inkml:brush>
  </inkml:definitions>
  <inkml:trace contextRef="#ctx0" brushRef="#br0">254 1 8113,'-10'1'66,"1"1"0,3 5 1,1 1-1,3 6 182,1 1 1,1 4-1,-1 3 1,-2 0 0,-1-1-1,2-3 1,0-3-1,-1-3 149,-1-1 0,-4-5 0,0-2-301,-1-3 0,-4-2 1,-1-3-1,-5-3 0,-1-3-177,-2-1 0,3 0 1,2 1-1,1 2-589,3 0 0,2 1 670,3-4 0,3-5 0,5-1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2.478"/>
    </inkml:context>
    <inkml:brush xml:id="br0">
      <inkml:brushProperty name="width" value="0.04286" units="cm"/>
      <inkml:brushProperty name="height" value="0.04286" units="cm"/>
      <inkml:brushProperty name="color" value="#00A0D7"/>
    </inkml:brush>
  </inkml:definitions>
  <inkml:trace contextRef="#ctx0" brushRef="#br0">351 33 8329,'-11'-5'0,"0"-1"0,0-1 0,-1 3 0,-2 0 0,-1 0 287,2 2 0,1 2 0,1 3 0,1 6 0,1 3 1,3 5-1,1 3 0,3 3 0,1 2-12,1 2 0,0-4 1,0 3-1,-2-3 1,-1-2-1,-5-3 1,-1-3-203,-2-3 0,-5-1 1,-2-1-1,-1-3 0,-1-3-245,1-3 0,-5-1 0,7-1 1,1-3-419,5-3 0,2-3 1,5-1-1,3 0 590,3 0 0,9-10 0,6-2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2.816"/>
    </inkml:context>
    <inkml:brush xml:id="br0">
      <inkml:brushProperty name="width" value="0.04286" units="cm"/>
      <inkml:brushProperty name="height" value="0.04286" units="cm"/>
      <inkml:brushProperty name="color" value="#00A0D7"/>
    </inkml:brush>
  </inkml:definitions>
  <inkml:trace contextRef="#ctx0" brushRef="#br0">11 122 8066,'-6'6'437,"1"4"1,6-9-170,3 3 0,3-8 1,7-4-1,1-5 0,-1-3-126,2-1 1,-4 4 0,2-3-780,-6 0 0,1 4 514,-5-3 1,-2 8 0,-5 3 478,-5 3 0,-2 2 1,-2 4-1,-1 5 41,-2 3 0,0 7 0,4-3 0,1 1 1,2 1-1,2-1-199,1-1 1,1 0 0,5-5 0,3 1 0,3-3-70,3-1 1,5-4 0,1-1-1,1-3-1167,3-1 1,0-6 0,2-4 0,0-4-718,1-4 1755,-6 5 0,4-13 0,-4 3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2.994"/>
    </inkml:context>
    <inkml:brush xml:id="br0">
      <inkml:brushProperty name="width" value="0.04286" units="cm"/>
      <inkml:brushProperty name="height" value="0.04286" units="cm"/>
      <inkml:brushProperty name="color" value="#00A0D7"/>
    </inkml:brush>
  </inkml:definitions>
  <inkml:trace contextRef="#ctx0" brushRef="#br0">153 0 8066,'-11'22'450,"-1"0"0,-2 2 0,-2 0 0,1 3 1,-1 1-1,2 3 0,2 1 809,1 1 0,0 0 0,1-2 0,3-3-725,3-3 0,4-9 0,4 3 0,3-7-517,3-5 1,1 2-1,1-5 1,3-2-281,3-1 1,-1-9 0,0-3 0,-1-3-2345,-2-2 0,-2 4 0,-2-4 2607,-3 0 0,-2 4 0,-5-4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33.130"/>
    </inkml:context>
    <inkml:brush xml:id="br0">
      <inkml:brushProperty name="width" value="0.04286" units="cm"/>
      <inkml:brushProperty name="height" value="0.04286" units="cm"/>
      <inkml:brushProperty name="color" value="#00A0D7"/>
    </inkml:brush>
  </inkml:definitions>
  <inkml:trace contextRef="#ctx0" brushRef="#br0">11 78 8066,'-6'-1'1939,"2"-3"0,8 1-1336,3-4 0,9 1-713,6-1 0,-3-3 0,7 4 0,2-2 0,2 2 0,2 1 110,1 3 0,-3-4 0,8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0:57.249"/>
    </inkml:context>
    <inkml:brush xml:id="br0">
      <inkml:brushProperty name="width" value="0.04286" units="cm"/>
      <inkml:brushProperty name="height" value="0.04286" units="cm"/>
      <inkml:brushProperty name="color" value="#00A0D7"/>
    </inkml:brush>
  </inkml:definitions>
  <inkml:trace contextRef="#ctx0" brushRef="#br0">672 108 8456,'-5'-17'-114,"-3"-3"1,-6 6 0,-5 0 0,-3 2-1,-3 1 368,-5 0 0,-3 5 1,-4 3-1,-3 7 1,-4 7-1,-3 7 1,-1 8 72,2 7 0,2 8 1,3 10-1,5 9 0,1 10 67,2 11 1,6 2-1,7 11 1,7-1-219,8-1 1,10-1 0,9-17-93,10-10 0,7-11 0,13-10 0,7-11 1,9-13-1,10-11-416,5-9 0,2-13 131,0-12 1,0-12-1,1-16 1,-2-7 0,-5-7-258,-9-3 0,-8-4 1,-15 6-1,-8 3 212,-12 2 1,-9 7-1,-16-3 231,-9 0 0,-5 7 0,-17-1 0,-10 4 0,-5 6 1,-7 5 524,-2 6 0,4 13-358,-9 5 1,2 9 0,-1 10 0,2 6 0,3 6-192,3 6 1,6 3 0,12 1 0,7 2-158,9 0 1,7 4-1,8-2 196,5 2 0,1 6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19.400"/>
    </inkml:context>
    <inkml:brush xml:id="br0">
      <inkml:brushProperty name="width" value="0.05" units="cm"/>
      <inkml:brushProperty name="height" value="0.05" units="cm"/>
      <inkml:brushProperty name="color" value="#ED1C24"/>
    </inkml:brush>
  </inkml:definitions>
  <inkml:trace contextRef="#ctx0" brushRef="#br0">145 307,'0'-1,"0"-2,-2-1,-3-2,-1 0,-1 3,-21 3,15 0,-9 22,6-12,-16 78,23-37,5-27,13-8,-7 3,14-12,-8 5,11-23,8-8,-22 16,20-28,-21 25,10-12,-2-9,-1 6,-8 3,4 0,-9 0,-1-7,2 13,1 18,1-1,-1-3,1 2,12 40,-8-2,-4-33,8 28,-4-15,6-4,-8-10,11 7,-14-15</inkml:trace>
  <inkml:trace contextRef="#ctx0" brushRef="#br0" timeOffset="582">401 227,'-5'-3,"0"0,-2 3,-1 0,-33 7,18 11,9 21,6-20,7 23,0-31,4 42,-2-23,11-7,-10-16,23 23,-12-13,9-19,-18 3,35-11,-19 6,-17-3,-3 7</inkml:trace>
  <inkml:trace contextRef="#ctx0" brushRef="#br0" timeOffset="1038">679 212,'-7'-4,"-1"1,-2 0,0 0,-36 6,16 12,15 3,9-11,-3 5,6 15,-3-9,8-10,-3 5,5 36,-3-21,8 5,-8-25,22 34,-10-16,11-25,-20 2,38-10,-20 5,-20-7,-2 9</inkml:trace>
  <inkml:trace contextRef="#ctx0" brushRef="#br0" timeOffset="1942">827 337,'-1'0,"-2"0,2 0,1 5,3-2,1 0,3 0,52 3,-16-24,-22 9,-20-9,3 13,-4-15,2 8,-17 4,14 7,-22-7,12 4,-13 16,8-9,-7 21,5-12,3 14,14-25,-15 40,9-22,20 5,-10-3,22 2,-11-2,14-7,-10 2,9-12,-6 5,0-23,-1 12,-20 2</inkml:trace>
  <inkml:trace contextRef="#ctx0" brushRef="#br0" timeOffset="2313">1106 276,'-3'0,"3"5,0 5,1 84,-1-85,0 107,0-105,-2 148,1-79,8-109,-7 32,6 12,-3-7,6-13,-9 5,13-14,-7 8,-6-3,0 9</inkml:trace>
  <inkml:trace contextRef="#ctx0" brushRef="#br0" timeOffset="2764">1128 325,'-4'-3,"4"0,0 0,2-3,2 2,4 1,45 4,13 20,-28 12,-18-16,-26-6,8-7,-13 16,6-8,-19-4,21-6,-36 18,19-9,-10-3,26-6,-35 5,19-2,24-13,-4 8</inkml:trace>
  <inkml:trace contextRef="#ctx0" brushRef="#br0" timeOffset="3537">1419 3,'-2'-1,"0"-1,-3 2,5 5,0 52,7 111,14-4,-16-126,-13-37,6 16,4-9,-2-5,2 12,-1-7,-1-12,0 7,4-9,-4 6</inkml:trace>
  <inkml:trace contextRef="#ctx0" brushRef="#br0" timeOffset="3906">1304 248,'-5'-5,"1"4,4-1,3-2,4 1,79-6,-45 5,-4 7,0-4,-9 2,3-1,-31 0,15 0,-15 0</inkml:trace>
  <inkml:trace contextRef="#ctx0" brushRef="#br0" timeOffset="4658">1709 184,'-5'-3,"0"0,1 1,-2 2,-21-1,-29 22,31-2,13-10,12 9,-6-5,16 2,12 7,-18-18,8 7,20-9,-11 4,6-5,-4 3,-13 0,5-1,-19 7,-4 4,5-10,-8 7,7-7,-20 12,11-6,-1 3,9-9,-13 2,7-1,4-8,5 3,-3-5,1 3,3 0,1 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0.729"/>
    </inkml:context>
    <inkml:brush xml:id="br0">
      <inkml:brushProperty name="width" value="0.04286" units="cm"/>
      <inkml:brushProperty name="height" value="0.04286" units="cm"/>
      <inkml:brushProperty name="color" value="#00A0D7"/>
    </inkml:brush>
  </inkml:definitions>
  <inkml:trace contextRef="#ctx0" brushRef="#br0">1 0 10377,'24'4'0,"7"1"0,11 0 0,10 1 0,12-1 783,8 0 1,13-2 0,14-3 0,-45 0 0,0 0 0,2 0 0,1-1 0,1 0 0,0 0 288,0-1 1,-1 0-1097,-4 0 0,-1 0 0,6 0 0,-2 1 0,-5-1 0,-1 0 0,40-1 0,-6 2 0,-11 1-349,-4 0 0,-12 0 0,-13 1-1348,-6 3 1,-8-3-704,-4 3 1,-8-3 2423,-3-1 0,-8 0 0,-2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2.747"/>
    </inkml:context>
    <inkml:brush xml:id="br0">
      <inkml:brushProperty name="width" value="0.04286" units="cm"/>
      <inkml:brushProperty name="height" value="0.04286" units="cm"/>
      <inkml:brushProperty name="color" value="#00A0D7"/>
    </inkml:brush>
  </inkml:definitions>
  <inkml:trace contextRef="#ctx0" brushRef="#br0">0 387 8208,'0'-11'890,"2"0"1,1 1-487,5 2 1,11-3 0,9 2 0,9-6 0,12-3 0,9-5 0,11-2 0,11-5-137,-33 13 1,0 0 0,1 0-1,0 1 1,7-2 0,0 0-1,-1 3 1,0 0 0,-1 2-1,1 0-86,-1 1 1,0 1 0,44-5 0,-4 5-2164,-10 6 1999,-7 4 1,-19 7 0,-7 4 0,-7 4-21,-7 4 1,-7 0 0,-7 3-805,-6-3 0,-5 2 482,-4-6 0,-3 1 0,-8-5-3494,-3-3 3818,-3-2 0,-11-10 0,-2-1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3.333"/>
    </inkml:context>
    <inkml:brush xml:id="br0">
      <inkml:brushProperty name="width" value="0.04286" units="cm"/>
      <inkml:brushProperty name="height" value="0.04286" units="cm"/>
      <inkml:brushProperty name="color" value="#00A0D7"/>
    </inkml:brush>
  </inkml:definitions>
  <inkml:trace contextRef="#ctx0" brushRef="#br0">221 9 8250,'-2'-6'147,"-1"3"1,-5 6 0,-3 7 0,-3 6 520,-5 6 0,-3 11 1,-3 0-1,-4 1 1,2 0-1,5-2 0,6-2-75,4-5 1,6-5 0,2-3 0,3-1-608,1-3 0,10-4 0,5-3 0,6-1 196,4-2 0,3-2 0,7-1 0,1-1 431,5-3-6421,-3-2 5808,0 0 0,-5-9 0,0 3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6.004"/>
    </inkml:context>
    <inkml:brush xml:id="br0">
      <inkml:brushProperty name="width" value="0.04286" units="cm"/>
      <inkml:brushProperty name="height" value="0.04286" units="cm"/>
      <inkml:brushProperty name="color" value="#00A0D7"/>
    </inkml:brush>
  </inkml:definitions>
  <inkml:trace contextRef="#ctx0" brushRef="#br0">288 56 8150,'0'-11'1,"-5"1"0,-3 2 0,-3 0 0,-2 1 1,-3 1 351,-1 2 1,-2 3-1,-3 1 1,0 1 0,2 3-1,1 3-26,4 3 0,4 6 1,4 4-1,3 3 0,3 4 1,1 1-156,0 3 0,6 0 0,4 2 0,4-1-240,-1-2 0,-1-3 0,-2-5 0,-3 0-295,-3 0 1,-3-5 0,-2-4-1,-3-4 54,-3-5 0,-8-3 0,-3-2 0,-3-3 118,-1-3 0,4-7 0,2-2 0,2 0-275,5 0 0,5-2 0,0 2 466,3-1 0,11-1 0,2-4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6.406"/>
    </inkml:context>
    <inkml:brush xml:id="br0">
      <inkml:brushProperty name="width" value="0.04286" units="cm"/>
      <inkml:brushProperty name="height" value="0.04286" units="cm"/>
      <inkml:brushProperty name="color" value="#00A0D7"/>
    </inkml:brush>
  </inkml:definitions>
  <inkml:trace contextRef="#ctx0" brushRef="#br0">3 55 8171,'-3'6'321,"5"-3"1,6-4 124,8-3 0,6-3 0,4 2 0,2-1 0,3-2 0,-1 1-441,1 0 0,-2 4 1,-7-1-1,0 2-579,0-2 1,-4 3-1,-4-3 1,-1 3-1469,-2 1 2042,-5 0 0,-1 0 0,-5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6.595"/>
    </inkml:context>
    <inkml:brush xml:id="br0">
      <inkml:brushProperty name="width" value="0.04286" units="cm"/>
      <inkml:brushProperty name="height" value="0.04286" units="cm"/>
      <inkml:brushProperty name="color" value="#00A0D7"/>
    </inkml:brush>
  </inkml:definitions>
  <inkml:trace contextRef="#ctx0" brushRef="#br0">66 0 8205,'-11'16'166,"4"1"0,1 5 0,0 2 152,0 1 0,-1 3 0,-1 5 1,2 1-1,1-3 81,2-1 1,2-1 0,2-6-543,3-2 1,0-10 0,6-1 0,2-4-274,0-3 1,4-2 0,-1-2 0,-1-4-170,2-6 1,-3-5-1,1-6 585,-2 0 0,0-5 0,-1-1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6.819"/>
    </inkml:context>
    <inkml:brush xml:id="br0">
      <inkml:brushProperty name="width" value="0.04286" units="cm"/>
      <inkml:brushProperty name="height" value="0.04286" units="cm"/>
      <inkml:brushProperty name="color" value="#00A0D7"/>
    </inkml:brush>
  </inkml:definitions>
  <inkml:trace contextRef="#ctx0" brushRef="#br0">1 0 7976,'1'16'0,"1"3"-2,2 1 1,1 4-1,-3 0 605,2 2 1,0 3-1,-4-3 1,0-2 0,0-1 623,0-5 1,0-2-928,0-5 1,0-6-1,0-6 1,0-9-50,0-7 0,5-5 1,2-4-1,3-2-529,1-1 1,0 3 0,0 3-119,0 1 1,0 5 0,0 4 0,1 4-1,2 6 159,0 1 0,1 2 0,-4 2-576,0 1 1,0 3 0,0 5-1,0 0 1,0 0-632,0 0 1444,0-4 0,5 2 0,1-2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6.988"/>
    </inkml:context>
    <inkml:brush xml:id="br0">
      <inkml:brushProperty name="width" value="0.04286" units="cm"/>
      <inkml:brushProperty name="height" value="0.04286" units="cm"/>
      <inkml:brushProperty name="color" value="#00A0D7"/>
    </inkml:brush>
  </inkml:definitions>
  <inkml:trace contextRef="#ctx0" brushRef="#br0">67 1 8158,'-11'0'-1094,"0"1"1094,0 3 0,-5 2 0,-1 5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7.171"/>
    </inkml:context>
    <inkml:brush xml:id="br0">
      <inkml:brushProperty name="width" value="0.04286" units="cm"/>
      <inkml:brushProperty name="height" value="0.04286" units="cm"/>
      <inkml:brushProperty name="color" value="#00A0D7"/>
    </inkml:brush>
  </inkml:definitions>
  <inkml:trace contextRef="#ctx0" brushRef="#br0">1 0 7673,'0'22'-21,"0"-3"1,0-1-1,0 2 415,0 1 1,0-1-1,0 0 1,0-3-237,0-1 1,0-1 0,0-4-1,1 0-564,2 0 0,0-5-628,4-2 1,-1-4 779,2-4 1,-2 2 253,-3-6 0,-1-4 0,3-5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7.494"/>
    </inkml:context>
    <inkml:brush xml:id="br0">
      <inkml:brushProperty name="width" value="0.04286" units="cm"/>
      <inkml:brushProperty name="height" value="0.04286" units="cm"/>
      <inkml:brushProperty name="color" value="#00A0D7"/>
    </inkml:brush>
  </inkml:definitions>
  <inkml:trace contextRef="#ctx0" brushRef="#br0">66 0 7811,'0'11'-35,"0"2"1,0 0 363,0 2 1,-4 1 0,-1-2-1,0 5 780,1 2 1,-5 1 0,3-2 0,-2 0-757,1-2 1,5-4 0,-3-1 0,1-3-423,0-2 0,2-6 1,6 0-1,3-5-42,3-8 1,6-9 0,2-7-1,3 0-615,1 0 0,1-2 1,1 3-1,-1 3 336,-2 3 1,-5 4 0,1 7 619,-1 1 0,-2 5 1,-4 6 142,-3 5 0,-2 6 1,-5 5-30,0 1 0,0 3 0,0-1 1,0 0-279,0 0 1,0-4 0,0-1 0,0-1-1402,0-2 1,0-2-2381,0-1 3715,0 0 0,0-5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27.329"/>
    </inkml:context>
    <inkml:brush xml:id="br0">
      <inkml:brushProperty name="width" value="0.05" units="cm"/>
      <inkml:brushProperty name="height" value="0.05" units="cm"/>
      <inkml:brushProperty name="color" value="#ED1C24"/>
    </inkml:brush>
  </inkml:definitions>
  <inkml:trace contextRef="#ctx0" brushRef="#br0">27 139,'-7'9,"4"2,0 45,1-30,3-11,-2 5,-4 37,1-27,2-16,6-10,-4 4,0-8</inkml:trace>
  <inkml:trace contextRef="#ctx0" brushRef="#br0" timeOffset="444">3 1,'0'0</inkml:trace>
  <inkml:trace contextRef="#ctx0" brushRef="#br0" timeOffset="1048">415 69,'-5'-3,"0"0,-1 0,0-3,-1 0,-38-13,6 19,38 0,-32 14,31-13,-14 6,8 13,-4-8,9 13,-4-7,15 24,-7-14,9 21,-5-12,7 5,-4-5,-2-13,1 5,-5-17,2 7,-10-20,5 9,-2-24,1 13,2 3</inkml:trace>
  <inkml:trace contextRef="#ctx0" brushRef="#br0" timeOffset="1242">150 291,'-3'-3,"1"2,2-2,4 0,5-3,82-24,-13 14,-72 15,52-4,-54 5,-4 0</inkml:trace>
  <inkml:trace contextRef="#ctx0" brushRef="#br0" timeOffset="1912">679 66,'0'-1,"0"-2,-4-2,-1-1,-1 2,0-2,-2 0,-34-4,23 5,6 17,11-11,-18 19,9-10,9 10,2-20,-4 43,7 23,-3-64,17 101,-9-53,1-12,-1 4,-9-57,4 28,-4-8,2 4,-7-7,4 2,5-4,-3 2,0-2</inkml:trace>
  <inkml:trace contextRef="#ctx0" brushRef="#br0" timeOffset="2218">492 299,'6'-6,"3"0,86-19,-51 22,-44 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28.135"/>
    </inkml:context>
    <inkml:brush xml:id="br0">
      <inkml:brushProperty name="width" value="0.04286" units="cm"/>
      <inkml:brushProperty name="height" value="0.04286" units="cm"/>
      <inkml:brushProperty name="color" value="#00A0D7"/>
    </inkml:brush>
  </inkml:definitions>
  <inkml:trace contextRef="#ctx0" brushRef="#br0">507 33 8087,'0'-7'-77,"-1"1"0,-3 0 0,-3 1 1,-3 0-1,-2 2 0,-2 2 0,-1 2 1226,-3 3 0,-1 6-577,-7 5 0,3 4 1,-3 1-1,4 4-60,4 6 1,2-3 0,5 0-1,1-3-509,3-2 1,2-2-1,6-9 1,3-1-1,4-3-386,6-3 0,3-8 0,6-5 0,1-4-429,2-6 0,-1 0 1,-6 1-1,-3 3 0,-2 4 652,-4 3 1,-8 6 952,-2 9 1,-6 12 0,-8 15 0,-2 9-204,-1 7 0,0 4 0,-1 2 0,2 1 0,1-1 58,0-2 0,1-11 0,4-4 431,3-7-903,-3-10 1,7-6-497,-4-5 0,3-5 0,-3-4 0,-3-4-422,-3-5 0,-1-8 1,-4-2-1,-2-2 0,-1 1-45,-1-2 1,-3 0 0,-2-2 786,-1 0 0,3-1 0,-2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1.988"/>
    </inkml:context>
    <inkml:brush xml:id="br0">
      <inkml:brushProperty name="width" value="0.04286" units="cm"/>
      <inkml:brushProperty name="height" value="0.04286" units="cm"/>
      <inkml:brushProperty name="color" value="#00A0D7"/>
    </inkml:brush>
  </inkml:definitions>
  <inkml:trace contextRef="#ctx0" brushRef="#br0">210 11 8119,'-11'-5'150,"0"4"1,-4-4 0,-1 6 0,-1 4 0,-1 5 0,-1 5 0,1 3 0,0 4 0,1 3 316,2-1 1,3 3 0,2 0 0,2 0 0,5-1 0,2-4 0,1-4-278,0-2 1,6 1 0,3-5 0,6-3-1533,2-3 982,7-2 0,0-4-489,5 0 0,1-9 0,2-3 1,-2-4 848,0-4 0,-1-5 0,4-3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2.210"/>
    </inkml:context>
    <inkml:brush xml:id="br0">
      <inkml:brushProperty name="width" value="0.04286" units="cm"/>
      <inkml:brushProperty name="height" value="0.04286" units="cm"/>
      <inkml:brushProperty name="color" value="#00A0D7"/>
    </inkml:brush>
  </inkml:definitions>
  <inkml:trace contextRef="#ctx0" brushRef="#br0">11 77 8119,'-3'19'220,"-1"-1"1,2 2 0,0-1 0,2 1 0,0-3 425,0-1 1,0-1 0,2-4-1,1-2-428,5-1 0,5-3 0,3-7 0,0-1-237,0-5 1,-1-6 0,-4-5-1,0-1-78,0-2 0,-5-1 0,-3 1 0,-1 0-23,-2 0 1,0 5-1,-2 1 1,-1 3 48,-5 2 0,-3-2 0,-2 10 0,-2 0-63,2 2 0,0 2 0,2 3 0,2 3-393,1 3 0,2 5 1,4 0-1,-2-1-191,2 2 1,6-4 717,8 3 0,-1-3 0,4-1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2.575"/>
    </inkml:context>
    <inkml:brush xml:id="br0">
      <inkml:brushProperty name="width" value="0.04286" units="cm"/>
      <inkml:brushProperty name="height" value="0.04286" units="cm"/>
      <inkml:brushProperty name="color" value="#00A0D7"/>
    </inkml:brush>
  </inkml:definitions>
  <inkml:trace contextRef="#ctx0" brushRef="#br0">152 296 8580,'-21'4'0,"2"1"0,2 1 509,1 2 0,-3 3 0,5 4 1,0 2-1,3 2-79,4-1 1,-2-3 0,5 2 0,3-2-260,4-6 0,3 1 0,6-6 0,3-2-484,3 0 1,7-9-1,2-4 1,0-7-161,-1-6 0,4-3 0,-4-4 0,-2 0 74,-1-3 1,-2 1 0,-2-4 0,-5 3 113,-1 1 1,-4 0 0,-1 1 0,-5 4 257,-1 6 0,-2 5 1,-2 7 631,-1 2 0,-3 6 0,-5 9 0,0 8-113,-1 5 1,1 8 0,0 4 0,0 4-124,0 4 1,2-4 0,0 2 0,3-2-463,1-4 1,1-7 0,6 0-1,1-4-801,5-3 1,1-6 0,2 1-2163,0-5 3056,0 0 0,0-2 0,0-1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2.910"/>
    </inkml:context>
    <inkml:brush xml:id="br0">
      <inkml:brushProperty name="width" value="0.04286" units="cm"/>
      <inkml:brushProperty name="height" value="0.04286" units="cm"/>
      <inkml:brushProperty name="color" value="#00A0D7"/>
    </inkml:brush>
  </inkml:definitions>
  <inkml:trace contextRef="#ctx0" brushRef="#br0">22 143 8276,'0'8'435,"0"-1"0,1-8 0,3 0 0,3-4-432,3-4 0,4-1 0,1-1 0,-1 0-34,-2 0 0,-1-3 1,-1-1-1,-2 2 19,0 0 1,-6 2 0,2 0 104,-3 0 1,-6 5 0,-2 2 0,-3 3 171,-1 1 0,-4 5 1,0 4-1,2 4 30,1 5 0,-2 3 1,2 1-1,3 0-113,3 0 0,-1-1 0,3-1 0,2-3 0,2-1-190,4-3 0,2-4 0,6-3-1008,3-1 1,2-1 0,5-6 0,0-1-1671,0-5 2686,5-1 0,-4-7 0,4-1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3.142"/>
    </inkml:context>
    <inkml:brush xml:id="br0">
      <inkml:brushProperty name="width" value="0.04286" units="cm"/>
      <inkml:brushProperty name="height" value="0.04286" units="cm"/>
      <inkml:brushProperty name="color" value="#00A0D7"/>
    </inkml:brush>
  </inkml:definitions>
  <inkml:trace contextRef="#ctx0" brushRef="#br0">316 0 9782,'-16'4'0,"-1"1"0,-1 0 0,4 1 962,2 0 0,1 1 1,1 4-1,1 0-546,2 0 1,4 4-1,0 0 1,1-2-260,2-1 0,0-1 0,-1-1-35,-2-2 0,-4-3 0,-5-5 0,-3 0-196,-3 0 1,-3 0 0,-1-2 0,1 0-849,3-2 0,-2-3 1,6 2-1103,0-1 2024,7-2 0,7-3 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9.652"/>
    </inkml:context>
    <inkml:brush xml:id="br0">
      <inkml:brushProperty name="width" value="0.04286" units="cm"/>
      <inkml:brushProperty name="height" value="0.04286" units="cm"/>
      <inkml:brushProperty name="color" value="#00A0D7"/>
    </inkml:brush>
  </inkml:definitions>
  <inkml:trace contextRef="#ctx0" brushRef="#br0">175 348 7979,'-3'-7'0,"-2"1"0,0 0 269,0 0 1,-4 3 0,2 0 0,-3 1 0,-1 2 0,0 0 0,-1 3 0,-2 4 280,0 8 1,-2 4 0,2 5-1,1 0 1,2 3-184,2 1 0,7-3 0,-2-1 1,4-4-1,4-5-280,3-3 1,4-2-340,4-3 1,3-6-1,8-10 1,3-12-1,2-7-10,-2-7 1,3-5 0,-4-1 0,1 0 0,-2-2-697,0-1 0,-8 6 0,1-6 641,-7 1 1,-1 6-1,-8 3 1,0 6 570,1 4 0,-5 6-23,0 11 0,-2 8 1,-5 11-1,-1 8 1,-4 7 408,-2 4 0,2 6 0,-3 9 302,3-2-594,1 7 1,4-15-474,4 4 0,2-6 116,1-4 1,1-3-565,2-5 0,5-5 0,5-2 1,2-4-1,0-4 573,1-3 0,-4-3 0,4-1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39.988"/>
    </inkml:context>
    <inkml:brush xml:id="br0">
      <inkml:brushProperty name="width" value="0.04286" units="cm"/>
      <inkml:brushProperty name="height" value="0.04286" units="cm"/>
      <inkml:brushProperty name="color" value="#00A0D7"/>
    </inkml:brush>
  </inkml:definitions>
  <inkml:trace contextRef="#ctx0" brushRef="#br0">43 121 8134,'5'6'137,"2"-4"126,3-4 1,1-6 0,0-5 0,0-2-301,0 2 1,-4-3 0,0 1 0,-3 2 174,-1 0 0,-2 6 0,-2 1 0,-3 1 0,-4 3 1,-5 3-1,-2 5 0,-1 6 423,0 4 0,-1-1 0,4 3 1,3 2-266,1 1 0,4-3 0,1-1 0,4-1-338,4-2 0,2-2 1,6-2-1,2-3-77,0-3 1,6-3 0,-2-1 0,3-1-3371,1-3 2243,0-2 1,-3-5 1245,-1 0 0,-5-5 0,3-1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0.252"/>
    </inkml:context>
    <inkml:brush xml:id="br0">
      <inkml:brushProperty name="width" value="0.04286" units="cm"/>
      <inkml:brushProperty name="height" value="0.04286" units="cm"/>
      <inkml:brushProperty name="color" value="#00A0D7"/>
    </inkml:brush>
  </inkml:definitions>
  <inkml:trace contextRef="#ctx0" brushRef="#br0">287 0 8270,'-11'0'184,"0"0"0,0 0 468,0 0 1,2 2 0,1 2-173,-1 7 0,-2 5 1,7 6-314,2 1 0,-3 0 1,1 1-1,1 2 50,-2-1 0,2-2 1,-3-2-1,0-4 27,0-6 1,-1-1-1,-6-7 1,0 0 0,-2-3-360,2-4 1,-5-2 0,1-5 0,0-1-926,2-3 1,4 3 0,3-3 1039,1 3 0,4-4 0,-2-1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0.937"/>
    </inkml:context>
    <inkml:brush xml:id="br0">
      <inkml:brushProperty name="width" value="0.04286" units="cm"/>
      <inkml:brushProperty name="height" value="0.04286" units="cm"/>
      <inkml:brushProperty name="color" value="#00A0D7"/>
    </inkml:brush>
  </inkml:definitions>
  <inkml:trace contextRef="#ctx0" brushRef="#br0">110 0 8086,'-14'13'144,"-1"0"1,0 3-1,0 1 1,1 3 0,0 1-1,3 1 1,4-1 2463,3-3-2517,3 8 0,1-13 0,1 7 0,3-6 0,4-1 0,5-4 1,3 0-406,1-3 0,2-1 0,6-6 1,1-3-1,-2-4 0,-2-5 0,-2-3 1,-3 1 313,-1-1 0,-1-9 0,-4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35.815"/>
    </inkml:context>
    <inkml:brush xml:id="br0">
      <inkml:brushProperty name="width" value="0.05" units="cm"/>
      <inkml:brushProperty name="height" value="0.05" units="cm"/>
      <inkml:brushProperty name="color" value="#ED1C24"/>
    </inkml:brush>
  </inkml:definitions>
  <inkml:trace contextRef="#ctx0" brushRef="#br0">24 0,'0'0,"-5"0,4 2,5 4,2 2,61 89,3 21,-37-62,-27-30,12 13,-24-45,12 21,-12-23,5 12,-4-8,4 4,-2-9,1 5,-1-1,3 5</inkml:trace>
  <inkml:trace contextRef="#ctx0" brushRef="#br0" timeOffset="485">3 313,'-3'-4,"3"1,1-2,4-5,39-47,20-19,-34 40,-6 20,1-9,-11 17,5-7,-22 20,11-10,-1 1,-7 4</inkml:trace>
  <inkml:trace contextRef="#ctx0" brushRef="#br0" timeOffset="1062">440 121,'5'-2,"0"-1,55 3,-17 3,-8-4,-17 0,-10-1,4 0,-5 1,2-1,-8 2,3 0,-3 0,-1 0</inkml:trace>
  <inkml:trace contextRef="#ctx0" brushRef="#br0" timeOffset="1337">468 246,'-3'-3,"1"2,3-4,4 2,40-7,24-7,-11 4,-17 4,-17 3,-24 6,0 0</inkml:trace>
  <inkml:trace contextRef="#ctx0" brushRef="#br0" timeOffset="2455">1150 22,'-4'0,"-2"-1,3 1,0 0,-3 1,-4 4,-57 49,35-29,17-10,11-12,-26 19,14-9,17-14,-1 2,-5 3,3-2,8 2,-6-4,9 3,-5-2,-1 2,1-1,2 6,-1-3,9 14,-6-8,11 19,-5-12,3 2,12 6,-26-23,13 10,-5-10,2 5,-5-10,4 3,-10-1,4 1,-8-2,4 1,-3 2,1-2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1.137"/>
    </inkml:context>
    <inkml:brush xml:id="br0">
      <inkml:brushProperty name="width" value="0.04286" units="cm"/>
      <inkml:brushProperty name="height" value="0.04286" units="cm"/>
      <inkml:brushProperty name="color" value="#00A0D7"/>
    </inkml:brush>
  </inkml:definitions>
  <inkml:trace contextRef="#ctx0" brushRef="#br0">1 1 8086,'6'11'0,"-1"1"0,-2 3 0,1 3 0,1 3 898,-1 1 0,-3 0-352,3 0 0,-3 0 0,-1 0-38,0 0 1,-4-5 0,0-2-104,2-3 0,1-7 0,1-5-311,0-6 0,5-9 0,2-4 0,3-6-269,1-4 0,4 2 0,0 1 0,1 3-329,0 1 0,3 5 1,-3 2-1,0 3 1,-1 2-633,-1 2 1,-2 4 0,-1 4 1135,0 0 0,0 0 0,0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1.611"/>
    </inkml:context>
    <inkml:brush xml:id="br0">
      <inkml:brushProperty name="width" value="0.04286" units="cm"/>
      <inkml:brushProperty name="height" value="0.04286" units="cm"/>
      <inkml:brushProperty name="color" value="#00A0D7"/>
    </inkml:brush>
  </inkml:definitions>
  <inkml:trace contextRef="#ctx0" brushRef="#br0">56 54 9380,'0'-14'0,"0"-1"275,0 1 1,-2 7 0,-1 3-1,-5 4 1,0 4-3075,0 3 2799,-1 8 0,2-3 0,-4 4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1.753"/>
    </inkml:context>
    <inkml:brush xml:id="br0">
      <inkml:brushProperty name="width" value="0.04286" units="cm"/>
      <inkml:brushProperty name="height" value="0.04286" units="cm"/>
      <inkml:brushProperty name="color" value="#00A0D7"/>
    </inkml:brush>
  </inkml:definitions>
  <inkml:trace contextRef="#ctx0" brushRef="#br0">22 1 8266,'-1'14'-116,"-1"2"0,-2 0 380,2 0 1,-3-1 0,1-4-96,2 0-530,0-5 1,4-6 0,1-6 0,3-3 360,1-2 0,2 3 0,-3-8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1.964"/>
    </inkml:context>
    <inkml:brush xml:id="br0">
      <inkml:brushProperty name="width" value="0.04286" units="cm"/>
      <inkml:brushProperty name="height" value="0.04286" units="cm"/>
      <inkml:brushProperty name="color" value="#00A0D7"/>
    </inkml:brush>
  </inkml:definitions>
  <inkml:trace contextRef="#ctx0" brushRef="#br0">155 1 8154,'-7'19'45,"-1"3"0,1 8 1,-4-1-1,0 4 1,0 4 645,0 3 0,-1 7 1,-2-1-684,-1-3 1,1-4 0,4-6-1,2-1-933,5-2 0,-2-7 458,1-5 1,1-7 47,3-3 0,0-8 0,0-12 419,0-3 0,0-2 0,0-5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2.120"/>
    </inkml:context>
    <inkml:brush xml:id="br0">
      <inkml:brushProperty name="width" value="0.04286" units="cm"/>
      <inkml:brushProperty name="height" value="0.04286" units="cm"/>
      <inkml:brushProperty name="color" value="#00A0D7"/>
    </inkml:brush>
  </inkml:definitions>
  <inkml:trace contextRef="#ctx0" brushRef="#br0">12 297 8201,'5'-44'-269,"3"1"0,4 4 418,3 6 0,3 1 0,-2 6 255,2 2 0,-5 5 1,3 5-1,-1 3 1,-1 3 321,0 5 0,-3 6 0,-4 6-740,-3 4 1,-3 8 0,-1 6 0,-2 0 16,-6 0 1,0 4 0,-12-2 0,-2 2-570,-2-2 0,-2-2 0,4-5 566,0 0 0,0-5 0,0-1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2.716"/>
    </inkml:context>
    <inkml:brush xml:id="br0">
      <inkml:brushProperty name="width" value="0.04286" units="cm"/>
      <inkml:brushProperty name="height" value="0.04286" units="cm"/>
      <inkml:brushProperty name="color" value="#00A0D7"/>
    </inkml:brush>
  </inkml:definitions>
  <inkml:trace contextRef="#ctx0" brushRef="#br0">100 0 8105,'-5'11'92,"-3"0"1,2 5 0,-1 3 0,-2 1 0,0 4 0,-2 1 0,-1 4 0,3 0 0,0-1 507,2-1 0,4-2 0,0-7 0,1-3 0,4-3-541,1-1 1,3-4 0,5-1-1,0-1 1,1-4-1324,-1-3 1,0-3 0,0-3 955,0 0 0,-2 1 0,-1-4 308,-5 0 0,4 0 0,-1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2.888"/>
    </inkml:context>
    <inkml:brush xml:id="br0">
      <inkml:brushProperty name="width" value="0.04286" units="cm"/>
      <inkml:brushProperty name="height" value="0.04286" units="cm"/>
      <inkml:brushProperty name="color" value="#00A0D7"/>
    </inkml:brush>
  </inkml:definitions>
  <inkml:trace contextRef="#ctx0" brushRef="#br0">10 122 8101,'-6'0'1972,"2"-2"-1340,8-1-655,7-3 1,6-2 96,5 1 0,0-1 1,0-3-1,2 0-246,1 0 0,0 0 1,3 2-1,-2 0-2754,-5 2 2926,1 4 0,-5-7 0,5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3.111"/>
    </inkml:context>
    <inkml:brush xml:id="br0">
      <inkml:brushProperty name="width" value="0.04286" units="cm"/>
      <inkml:brushProperty name="height" value="0.04286" units="cm"/>
      <inkml:brushProperty name="color" value="#00A0D7"/>
    </inkml:brush>
  </inkml:definitions>
  <inkml:trace contextRef="#ctx0" brushRef="#br0">55 1 8101,'-7'0'182,"0"0"279,-2 0 0,3 0-461,-1 0 0,-1 5 0,-3 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3.276"/>
    </inkml:context>
    <inkml:brush xml:id="br0">
      <inkml:brushProperty name="width" value="0.04286" units="cm"/>
      <inkml:brushProperty name="height" value="0.04286" units="cm"/>
      <inkml:brushProperty name="color" value="#00A0D7"/>
    </inkml:brush>
  </inkml:definitions>
  <inkml:trace contextRef="#ctx0" brushRef="#br0">55 0 7984,'-5'22'0,"-2"-1"0,-2-1 0,1-2 680,0 2 1,5-3-1,-3 0-370,1-1 1,1 2-1,4-3-1,0-1 0,1-3-932,3-4 0,2-2 0,6-6 0,2-4-1236,0-6 1859,6 0 0,-3-15 0,5 3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3.501"/>
    </inkml:context>
    <inkml:brush xml:id="br0">
      <inkml:brushProperty name="width" value="0.04286" units="cm"/>
      <inkml:brushProperty name="height" value="0.04286" units="cm"/>
      <inkml:brushProperty name="color" value="#00A0D7"/>
    </inkml:brush>
  </inkml:definitions>
  <inkml:trace contextRef="#ctx0" brushRef="#br0">11 55 8101,'0'11'48,"0"1"0,0 0 0,0 1 852,0 2 1,0 0 364,0-4-1130,0 0 1,5-5-1,3-3-176,1-1 1,3-8-1,-1-5 64,0-7 1,0-1 0,-2-1 0,0 2 0,-3-1-408,-1 2 0,-1 1 1,-6 7-1,-1 1 375,-5 5 1,-1 1 0,-2 2 163,0 0 1,-4 5 0,0 1-1,2 2 1,2-1-211,3 2 1,3 0 0,5 2-245,0 0 1,0 1-1,2-3 1,1 0 0,5-3 298,1-1 0,2 3 0,1-1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41.247"/>
    </inkml:context>
    <inkml:brush xml:id="br0">
      <inkml:brushProperty name="width" value="0.05" units="cm"/>
      <inkml:brushProperty name="height" value="0.05" units="cm"/>
      <inkml:brushProperty name="color" value="#ED1C24"/>
    </inkml:brush>
  </inkml:definitions>
  <inkml:trace contextRef="#ctx0" brushRef="#br0">17 422,'-1'0,"-4"0,0 0,2 0,1-1,2-2,0-8,0 5,23-71,-2 5,-11 38,3-2,-2 3,1 6,-1-2,-6 14,2-6,-8 7,3 7,-5-12,2 6,2 14,-1-3,-2 1,1-1,4 8,2 5,-4-10,6 23,-4-13,12 18,-15-27,24 60,-13-32,0 24,-10-48,13 68,-7-36,-1-13,-5-22,1 37,-1-20,4-19,-2 8,-7-11,3 6,-2-3,1 1,2-3,-1 2,5-3,-4 2</inkml:trace>
  <inkml:trace contextRef="#ctx0" brushRef="#br0" timeOffset="268">39 270,'-4'-4,"5"-1,2 4,5-2,50-5,23 2,-45 4,-36 2</inkml:trace>
  <inkml:trace contextRef="#ctx0" brushRef="#br0" timeOffset="1343">365 52,'-4'-3,"1"0,1 3,3 0,7 3,2 0,85 26,-22-7,-37-11,-46-13,20 6,17 7,-19-8,4 4,-2-2,-13-5,4 1,-1 1,0-1,0 1,0-2,-1 0,-2 0,1 0,2 0,-1 0,-3 0,2 0,2 0,-3 6,-3 3,3-5,-6 7,4-4,-7 8,4-5,-10 11,6-7,-10 11,6-7,-4 3,3-3,12-11,-7 6,12-13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3.793"/>
    </inkml:context>
    <inkml:brush xml:id="br0">
      <inkml:brushProperty name="width" value="0.04286" units="cm"/>
      <inkml:brushProperty name="height" value="0.04286" units="cm"/>
      <inkml:brushProperty name="color" value="#00A0D7"/>
    </inkml:brush>
  </inkml:definitions>
  <inkml:trace contextRef="#ctx0" brushRef="#br0">12 0 7795,'0'11'0,"0"0"0,0 0 240,0 0 1,0 1 0,0 0 408,0 2 0,0-1 1,-1 1-1,-2-1 366,0-2-950,-1-5 0,5-3 1,3-6-1,4-6 1,5-3-116,1-3 0,5 1 0,-5 3 0,0 0-418,-2 0 1,-1 4 466,0 4 1,-1 3 0,-3 3-1,-3 6 17,-3 4 0,-1 1 1,0 3-1,-1-1 1,-2-1-57,0 1 1,-2-8 0,2 3-726,0-1 765,-1-5 0,4-5 0,0-6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4.578"/>
    </inkml:context>
    <inkml:brush xml:id="br0">
      <inkml:brushProperty name="width" value="0.04286" units="cm"/>
      <inkml:brushProperty name="height" value="0.04286" units="cm"/>
      <inkml:brushProperty name="color" value="#00A0D7"/>
    </inkml:brush>
  </inkml:definitions>
  <inkml:trace contextRef="#ctx0" brushRef="#br0">166 0 6797,'-15'27'0,"-1"2"-18,-1 3 1,2 6-1,-2 1 1,0 1-1,1-4 1,0-3-1,4-3 1,3-6-305,6-4 1,-2-4 321,1-5 0,0 0 0,4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1:45.253"/>
    </inkml:context>
    <inkml:brush xml:id="br0">
      <inkml:brushProperty name="width" value="0.04286" units="cm"/>
      <inkml:brushProperty name="height" value="0.04286" units="cm"/>
      <inkml:brushProperty name="color" value="#00A0D7"/>
    </inkml:brush>
  </inkml:definitions>
  <inkml:trace contextRef="#ctx0" brushRef="#br0">1 116 8126,'0'11'0,"0"1"0,0 2 0,0 2 0,0 1 0,0 3 0,0 0 0,0 2 307,0 0 1,1-1 0,2-1-1,1-3 1,1-1 0,1-4 0,1-2-153,1-3 0,1-5 1,1-2-1,-1-7-246,4-2 0,0-7 0,-1-3 0,3-3-41,3-3 1,0 0 0,-1-4 0,-1-2-2,-3-1 1,-1 3-1,-1 1 1,-1 1 187,-2 2 0,1 3 182,-1 4 0,0 8 1,0 11 163,-5 9 0,-2 11 1,-1 8-1,0 4 130,0 4 0,0 1 0,0 4 0,0-3-407,0-1 0,0-1 0,-1-6 0,-1-1-410,-2-4 0,0-8 1,4-3-1,0-3-2752,0-1 3038,5-5 0,1-1 0,6-5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10.960"/>
    </inkml:context>
    <inkml:brush xml:id="br0">
      <inkml:brushProperty name="width" value="0.04286" units="cm"/>
      <inkml:brushProperty name="height" value="0.04286" units="cm"/>
      <inkml:brushProperty name="color" value="#E71224"/>
    </inkml:brush>
  </inkml:definitions>
  <inkml:trace contextRef="#ctx0" brushRef="#br0">9 155 8188,'-7'0'282,"6"0"1,11 0-1,8-1 1,9-2 0,5-1-1,6 1 1,5-1 870,3 0 0,11-4 1,-1-1-1,3-3 0,2-3-1030,0 2 1,-1 1 0,-1 1 0,-8 0-1,-5-1-420,-6 1 0,-3 4 0,-8 1 0,-4 1 0,-6 3 0,-4 0 0,-4 4 0,-5 1-1634,-6 5 1,-5 1 0,-7 2 1930,-3 1 0,-7 3 0,-6 3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16.773"/>
    </inkml:context>
    <inkml:brush xml:id="br0">
      <inkml:brushProperty name="width" value="0.04286" units="cm"/>
      <inkml:brushProperty name="height" value="0.04286" units="cm"/>
      <inkml:brushProperty name="color" value="#E71224"/>
    </inkml:brush>
  </inkml:definitions>
  <inkml:trace contextRef="#ctx0" brushRef="#br0">55 38 8324,'0'-11'159,"0"0"0,-1 1 1,-1 4-1,-2 6 0,2 8 635,0 5 0,2 5-626,0 8 1,-1 11 0,-1 13 0,-2 14 129,2 9 0,-1 12 0,1 13-138,0-46 0,0 1 0,-1 4 0,1 0 0,1 5 0,0 1-87,-1 1 0,0-1 0,-2 2 0,1 0 0,0 4 0,2 0 0,0-2 0,-1-1 0,2-1 0,-1-1 0,2 0 0,-1-1 58,2-2 1,0-2 0,-1-2 0,1-1 0,1-3 0,1-1 0,0 0 0,-1-1 0,1 0 0,0 0 237,3 45-242,0 1 1,1-22-1,-1 0 99,2-7 0,-3-4-362,1-9 26,0-5 51,4-1 0,-1-11-32,-2-5 0,1-1 1,-2-7-751,-1-4 151,3 1-172,-2-10 412,-1 4 378,-1-10 345,-5-1-283,0-5 0,0-1 724,0-3 392,5 3-630,1-4-237,5 5 1,3 0 578,1 0-520,10 0 1,-6 1 244,11 3 1,1-3-142,10 3 1,0-3-29,11-1 1,1 0-160,5 0 0,2 1-365,3 3 0,-3-2-1373,-5 5 0,-1-3 1,-3 2 1666,-3-1-234,2-1-1951,-14-4 0,8 0 72,-15 0 1969,1 0 0,-8-5 0,0-1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21.791"/>
    </inkml:context>
    <inkml:brush xml:id="br0">
      <inkml:brushProperty name="width" value="0.04286" units="cm"/>
      <inkml:brushProperty name="height" value="0.04286" units="cm"/>
      <inkml:brushProperty name="color" value="#E71224"/>
    </inkml:brush>
  </inkml:definitions>
  <inkml:trace contextRef="#ctx0" brushRef="#br0">0 34 8380,'11'0'225,"1"0"1,0 0 0,2 0 0,5 0 0,2 0-92,1 0 0,1-4 0,3 1 0,2-1 0,1 0 0,1-1 0,-1 0 1,0 1-1,1 1-145,0 2 0,-3 1 26,-1 0 1,-3 5 0,-1 2 0,-1 4 0,-2 4 91,-5 3 1,-5 8-1,-2 3 0,-4 4 0,0 4 0,-3 4 1,-2 1-1,-3 4 175,-1 2 1,2-2 0,-3 6 0,0-2 4,0-4 0,1 6 1,4-8-1,-2 1 1,2 2 136,1 1 0,1-7 1,0 2 255,0-4-535,4-2 0,-1-4 0,4 0 0,2-1 198,1-3 1,4 2-299,1-5 0,5-1-86,-2-3 1,3-3-1,1-1 1,0 1 60,0-2 0,5-1 0,1-5-36,0 0 1,4 3-1,-4 1 1,2-1-1,0-3-115,5-4 1,-1 3-1,5-4 1,0 0 54,0-2 0,-2 1 40,4-2 1,-5 1-1,5-4 1,-1 0-14,-1 0 1,3 0 0,-4 0 0,0 1-1,0 3-105,-2 3 163,-2-2 0,-1 9 1,-1-3-1,-2 2 1,-1 3-1,-3 2 1,-1 3 104,-2 1 0,3 5 0,-2 1 0,-1 1-17,-4-4 0,0 0 0,3 0 0,-2 4 1,0 1 289,-2 3 0,-3-1-214,3 9 0,-4 0 0,-1 6 1,-3 2 151,-2 1 1,-2-2 0,1 3-1,-2 2 1,-1-2-224,-1-3 1,1 4 0,-5-8-40,-3 1 0,3-3-535,-3-2 0,-1-4 256,2 0 0,-1-1 176,4-2 1,-4-5-31,1-2 1,-1-8-1901,4-3 0,1-4 1970,3-4 0,2-2 0,5-5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23.196"/>
    </inkml:context>
    <inkml:brush xml:id="br0">
      <inkml:brushProperty name="width" value="0.04286" units="cm"/>
      <inkml:brushProperty name="height" value="0.04286" units="cm"/>
      <inkml:brushProperty name="color" value="#E71224"/>
    </inkml:brush>
  </inkml:definitions>
  <inkml:trace contextRef="#ctx0" brushRef="#br0">0 33 9016,'11'5'448,"5"-2"0,4 3 1,7-1-1,7-3 1,8-1-1,4-1 0,7 0 65,3 0 1,4-5-1,-2-1 1,0-1 0,0-1-737,-2 0 0,-5 2 0,-4 0 0,-4 1-1380,-6 2-93,0 2 1,-15 2 1695,0 3 0,0 2 0,-5 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29.130"/>
    </inkml:context>
    <inkml:brush xml:id="br0">
      <inkml:brushProperty name="width" value="0.04286" units="cm"/>
      <inkml:brushProperty name="height" value="0.04286" units="cm"/>
      <inkml:brushProperty name="color" value="#E71224"/>
    </inkml:brush>
  </inkml:definitions>
  <inkml:trace contextRef="#ctx0" brushRef="#br0">748 60 8037,'-35'-7'191,"-3"1"0,-6 1 1,-6 3-1,-4 2 1,-1 4-1,0 7 0,1 7 1,1 4 433,2 3 1,1 8-1,-1 8 1,7 4-1,8 7 1,6 8 0,8 7-1,7 7 736,7 1 0,5 1-1116,11-2 0,10-7 129,15-4-1540,10-6 774,12-2 311,2-10-154,12-12 0,0-13 0,12-9 19,3-6 0,3-11 0,3-11 0,-2-14-240,-4-10 0,1-11 1,-13 0-1,-2-3 1,-7-3 161,-11 0 1,-15 6 0,-10-5 0,-10 5 215,-10-1 1,-12 2-1,-9-2 1,-13-2 76,-11-2 0,-5 4 0,-12-5 0,-5 7 157,-4 6 1,-7 12 0,-4 13-1,-3 9 8,-3 9 1,0 12 0,5 10-312,3 4 1,3 4 0,9 7 146,6 1 0,4 0 0,7 4 0,0 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39.572"/>
    </inkml:context>
    <inkml:brush xml:id="br0">
      <inkml:brushProperty name="width" value="0.04286" units="cm"/>
      <inkml:brushProperty name="height" value="0.04286" units="cm"/>
      <inkml:brushProperty name="color" value="#E71224"/>
    </inkml:brush>
  </inkml:definitions>
  <inkml:trace contextRef="#ctx0" brushRef="#br0">1 795 9628,'6'-13'0,"6"-3"342,9-6 0,8-6 0,12-7 0,8-5 1,8-1-1,8-6 0,5-2 0,2-3 0,2-1 90,-2 1 1,8-4 0,-3 5 0,-2 3-688,-8 5 1,-2 6 0,-16 8 0,-5 4-2432,-3 6 1954,-10 3 0,-9 6 120,-7 3 1,-10 2 611,-9 5 0,-7 0 0,-11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39.918"/>
    </inkml:context>
    <inkml:brush xml:id="br0">
      <inkml:brushProperty name="width" value="0.04286" units="cm"/>
      <inkml:brushProperty name="height" value="0.04286" units="cm"/>
      <inkml:brushProperty name="color" value="#E71224"/>
    </inkml:brush>
  </inkml:definitions>
  <inkml:trace contextRef="#ctx0" brushRef="#br0">0 1 8583,'12'6'303,"4"4"0,6 5 0,7 2 1,5 4-1,5 4 0,6 8 1,3 7 445,1 2 0,4 10 1,-2 1-1,4-1 1,3 1-626,1-3 1,-2-5-1544,-5-4 1,-3-9 1418,-5 1 0,-5-3 0,-1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45.933"/>
    </inkml:context>
    <inkml:brush xml:id="br0">
      <inkml:brushProperty name="width" value="0.05" units="cm"/>
      <inkml:brushProperty name="height" value="0.05" units="cm"/>
      <inkml:brushProperty name="color" value="#ED1C24"/>
    </inkml:brush>
  </inkml:definitions>
  <inkml:trace contextRef="#ctx0" brushRef="#br0">132 124,'-2'-3,"-3"-1,2 1,1 1,-1-1,-5 0,5 3,-8 3,-14 18,-24 39,28 3,26-53,-2-5,12 3,-7-2,23-12,34-49,-56 25,-7 26,-3-20,1 11,-2 4,2 6,0-5,0 3,0 10,0-5,0 17,0-10,5 19,-5-24,8 39,-4-21,1-1,-4-18,10 26,-6-14,-5-13</inkml:trace>
  <inkml:trace contextRef="#ctx0" brushRef="#br0" timeOffset="662">323 109,'-1'-1,"-1"-2,2 4,0 8,0 3,7 33,0 19,-4-35,-9-22,12-13,7-16,-11 18,14-25,-8 13,4-7,-10 18,15-24,-8 13,2 8,-9 6,12-4,-2 17,-11-11,2 30,-1-16,-1 15,0-9,2 2,-3-22,3 37,-1-20,-1-6,0 3,-1-14</inkml:trace>
  <inkml:trace contextRef="#ctx0" brushRef="#br0" timeOffset="1407">748 150,'-4'-3,"-1"0,0 0,0 0,-31-2,-4 17,21-6,-15 42,26-20,5-15,11 0,-7-13,14 17,-8-8,13-10,-7 4,4-12,-16 9,28-13,-15 6,-7-10,2 6,-6-16,4 9,-10-4,4 3,-9-8,5 6,-2-4,1-8,3 28,-1-11,4 15,-2-8,0 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49.843"/>
    </inkml:context>
    <inkml:brush xml:id="br0">
      <inkml:brushProperty name="width" value="0.04286" units="cm"/>
      <inkml:brushProperty name="height" value="0.04286" units="cm"/>
      <inkml:brushProperty name="color" value="#E71224"/>
    </inkml:brush>
  </inkml:definitions>
  <inkml:trace contextRef="#ctx0" brushRef="#br0">1 1 8020,'22'16'190,"7"3"338,8 10 0,6 5-279,16 13 0,6 4 0,-25-19 0,1 2 80,0 1 1,2 1 0,5 4 0,1 1-573,-1-1 0,-1 0 0,4 4 0,-1-1 389,-7-4 1,-2 0 0,3-1 0,-1 1-195,-4-4 1,0 0 0,33 23 0,-12-14 500,-5-6 0,-13-13-705,-6-7 0,-4-4 0,-9-4 0,-4-2-658,-6 0 223,-4-6 0,-10 3 1,-4-6-1,-6-3-479,-6-3 1166,-9-3 0,3-1 0,-4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0.429"/>
    </inkml:context>
    <inkml:brush xml:id="br0">
      <inkml:brushProperty name="width" value="0.04286" units="cm"/>
      <inkml:brushProperty name="height" value="0.04286" units="cm"/>
      <inkml:brushProperty name="color" value="#E71224"/>
    </inkml:brush>
  </inkml:definitions>
  <inkml:trace contextRef="#ctx0" brushRef="#br0">1 11 8062,'0'-6'-326,"1"2"0,3 8 326,3 3 0,4 6 582,4 2 0,2 6 62,5 1-482,0 5-66,5 6 1,-4 0 0,2 0-1,-4 0-29,-3 0 1,-4-5-146,0-2 0,-2-4 0,0-3-340,-1-5 0,-5-1 0,-1-4-48,-1-1 374,-2-3-687,3-5 1,-5-2 778,0-1 0,-5-3 0,-1-5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0.571"/>
    </inkml:context>
    <inkml:brush xml:id="br0">
      <inkml:brushProperty name="width" value="0.04286" units="cm"/>
      <inkml:brushProperty name="height" value="0.04286" units="cm"/>
      <inkml:brushProperty name="color" value="#E71224"/>
    </inkml:brush>
  </inkml:definitions>
  <inkml:trace contextRef="#ctx0" brushRef="#br0">6 34 8062,'-1'-8'0,"-2"1"0,1 0 0,3 1 943,5 2 1,9 3-504,3 1 1,7 0 0,3 0 120,4 0 0,-1 3-550,5 1 0,-1 5 80,-2-2 0,-1-1 0,-2 0-378,0-1 1,-6-1 0,1-4 0,-5 0-2149,-1 0 2435,-6 0 0,3 0 0,-5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2.386"/>
    </inkml:context>
    <inkml:brush xml:id="br0">
      <inkml:brushProperty name="width" value="0.04286" units="cm"/>
      <inkml:brushProperty name="height" value="0.04286" units="cm"/>
      <inkml:brushProperty name="color" value="#E71224"/>
    </inkml:brush>
  </inkml:definitions>
  <inkml:trace contextRef="#ctx0" brushRef="#br0">226 0 8356,'-15'34'0,"-1"0"0,0 3 0,-1 3 0,0 4 0,-2 4 215,-2 3 0,0-5 0,1-2 1,3-4-1,1-4 0,4-7 1,3-6-1695,6-4 1479,-3-8 0,9-11 0,-2-6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2.793"/>
    </inkml:context>
    <inkml:brush xml:id="br0">
      <inkml:brushProperty name="width" value="0.04286" units="cm"/>
      <inkml:brushProperty name="height" value="0.04286" units="cm"/>
      <inkml:brushProperty name="color" value="#E71224"/>
    </inkml:brush>
  </inkml:definitions>
  <inkml:trace contextRef="#ctx0" brushRef="#br0">34 19 8436,'0'24'293,"0"1"1,-4 4-1,1 5 87,0 3 1,-3 3 0,0 5 0,0-1 0,2-4-239,3-5 1,1-4 0,0-6-1,1-6-299,3-6 1,2-3-1,5-3 1,0-5 0,0-8 499,0-9-1630,0-5 0,0-8 1242,0-5 0,0-4 0,0-6-50,0-1 0,-1 8 1,-1-6-1,-2 5 0,0 3 149,-1 2 1,3 8-1,-5 1 484,-2 8 0,4 7 0,0 7 1,2 8-2,-1 12 0,-3 8 0,2 9 0,0 6 0,-1 5 119,0 4 0,-2 4 0,-3 3 0,0-1-322,0-3 0,2-5 0,0-10 0,2-6-965,-2-6 0,3-8 0,-1-5-1696,-2-1 1,3-13 2326,-1-8 0,0-6 0,-4-8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3.825"/>
    </inkml:context>
    <inkml:brush xml:id="br0">
      <inkml:brushProperty name="width" value="0.04286" units="cm"/>
      <inkml:brushProperty name="height" value="0.04286" units="cm"/>
      <inkml:brushProperty name="color" value="#E71224"/>
    </inkml:brush>
  </inkml:definitions>
  <inkml:trace contextRef="#ctx0" brushRef="#br0">98 40 8074,'-4'22'0,"-4"0"0,-2 0 160,-1 0 1,0 8 0,0 0-1,0 1 1,1 0 0,3-4 0,2-4-1,2-5 1,-1-2 310,1-2 0,3-16 0,4-6 0,2-7-534,0-5 1,5-5 0,-1-5 0,4-2 0,-1-1-1,1 2 1,-1 1 0,2 3-374,-2 0 1,0 9-1,-1 0 332,2 4 0,-5 7 0,2 1 0,-2 2 0,-3 5 98,-3 5 1,2 9 0,-1 3 310,-2 3 1,-2 10-1,-2 1 1,-2-1 58,2 0 1,1-6 0,1-1 0,0-4-7,0-6 0,1-3-406,3-3 0,3-13 1,6-10-1,2-6 0,0-4-302,1-5 0,-4 2 1,3 1 19,-3 4 1,-5 3 183,1 9 0,-2 8 1,1 6-1,-3 11 291,-3 5 0,-6 7 0,-1 1 0,-1 1-30,-1 3 0,6-4 1,-3-3-1,1-4-761,1-6 1,-1-1 645,4-2 0,5-5 0,1-1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4.268"/>
    </inkml:context>
    <inkml:brush xml:id="br0">
      <inkml:brushProperty name="width" value="0.04286" units="cm"/>
      <inkml:brushProperty name="height" value="0.04286" units="cm"/>
      <inkml:brushProperty name="color" value="#E71224"/>
    </inkml:brush>
  </inkml:definitions>
  <inkml:trace contextRef="#ctx0" brushRef="#br0">161 0 8049,'-11'1'83,"0"3"1,-2 3 0,0 4 0,-3 3 0,0 2 0,0 2 0,3 4 358,0 3 1,2 0 0,1-2 0,3-1 0,2-2 0,2-1 0,0-6-570,4-4 1,8-4 0,7-8 0,0-4-363,0-8 1,3-8 0,-2-3 0,1 2 112,-4 0 1,-3 4-1,-3 1 423,-5 5 1,-1 9-1,-4 8 410,-1 11 0,0 5 0,-4 5 0,-1 0-19,2 2 1,1 0 0,5-6-206,0-1 1,2-3-1,0-5 1,4-1-1731,4-3 1,-1-2 1496,5-5 0,3-10 0,1-2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4.871"/>
    </inkml:context>
    <inkml:brush xml:id="br0">
      <inkml:brushProperty name="width" value="0.04286" units="cm"/>
      <inkml:brushProperty name="height" value="0.04286" units="cm"/>
      <inkml:brushProperty name="color" value="#E71224"/>
    </inkml:brush>
  </inkml:definitions>
  <inkml:trace contextRef="#ctx0" brushRef="#br0">254 14 8944,'0'13'0,"-1"0"0,-2 2 0,-1-1 0,2 1 0,1 0 0,1-2 252,0 0 0,0-2 0,1-2 0,1-2 0,3-7 0,2-8 0,2-7-745,5-7 1,-2 3 0,3-4 0,-4 1-150,-4 2 1,-2 9 1157,-5 0 1,0 13-1,0 8 1,-1 12 0,-3 12 396,-3 8 1,1 0 0,-2 7 132,0 0 0,2-4 0,-2 3 1,1-5-465,1-7 1,-4 0-1,3-12 1,-3-3-509,-1-5 0,-1-4 0,-2-2 0,-2-2 0,-1-5 0,-3-1 0,0-4 0,-1 0-2380,2-2 1,0-8 1690,4 1 1,-2-3-1,5 2 1,3-1 614,3-2 0,-3-9 0,3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9.456"/>
    </inkml:context>
    <inkml:brush xml:id="br0">
      <inkml:brushProperty name="width" value="0.04286" units="cm"/>
      <inkml:brushProperty name="height" value="0.04286" units="cm"/>
      <inkml:brushProperty name="color" value="#E71224"/>
    </inkml:brush>
  </inkml:definitions>
  <inkml:trace contextRef="#ctx0" brushRef="#br0">375 23 7887,'-5'-6'0,"-1"1"0,-2 1 152,1 0 1,0 1 0,-6 3 0,0 0 0,-2 0 0,0 0 0,1 0-1,-1 1 158,2 3 1,0 2-1,2 6 1,1 3-1,2 3 1,2 4-1,1 4 1,2 3-246,2 3 0,6 1 1,1 0-1,0 2 69,-2 1 0,-3-5 1,-1 1-126,0-4 0,-1-4 1,-3-4 94,-3-2 1,-8-5 0,-3-2 0,-3-6-37,-1-4 0,0-1 1,1 0-1,2-1 1,1-4-711,2-6 0,3 0 1,6-5 489,3 0 1,4 0 0,4-4 151,3 2 0,3 0 0,1-5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0.222"/>
    </inkml:context>
    <inkml:brush xml:id="br0">
      <inkml:brushProperty name="width" value="0.04286" units="cm"/>
      <inkml:brushProperty name="height" value="0.04286" units="cm"/>
      <inkml:brushProperty name="color" value="#E71224"/>
    </inkml:brush>
  </inkml:definitions>
  <inkml:trace contextRef="#ctx0" brushRef="#br0">77 98 7915,'-16'16'418,"4"-2"1,-2 3 0,4 0 0,4 1 2726,1 6-2980,-3-2 1,7 6-1,-3-5 1,4 0 368,4-2-471,2-6 0,10-4 1,2-7-1,4-4-48,4-4 0,-2-12 0,6-11 1,-2-6-256,-4-4 1,5-7 215,-11 4 0,-5 3 1,-9 9-1,-3 2 1,-2 5-1,-3 5-120,-3 4 0,-8 6 0,-3 2 0,-3 4-172,-1 4 1,-2 2 0,0 5-1,5 1-673,2 3 0,3-3 989,7 3 0,-3-3 0,4-1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50.172"/>
    </inkml:context>
    <inkml:brush xml:id="br0">
      <inkml:brushProperty name="width" value="0.05" units="cm"/>
      <inkml:brushProperty name="height" value="0.05" units="cm"/>
      <inkml:brushProperty name="color" value="#ED1C24"/>
    </inkml:brush>
  </inkml:definitions>
  <inkml:trace contextRef="#ctx0" brushRef="#br0">64 51,'-2'0,"-3"0,-1 0,4 9,1-4,-14 105,10-65,4-45,-9 74,5-39,-1-19,1 8,6-26,-2 7,2-2,-1 0,12-12,2 3,-12 5,11-6,-5 4,7 0,-12 3,26-1,-14 0,10 3,-20-2,31 2,-16-1,-12-2,-6 1,10 1,-5 0,-6 0,-1-1,1-2,-1 2</inkml:trace>
  <inkml:trace contextRef="#ctx0" brushRef="#br0" timeOffset="638">428 1,'-4'0,"1"0,-1 2,-4 6,-1 2,-40 72,26-43,10-3,12-33,-25 65,14-34,8-2,4-31,0 70,0-40,10-6,-4 4,-1-10,1 3,12-14,-8 5,6-17,-4 8,-12-4</inkml:trace>
  <inkml:trace contextRef="#ctx0" brushRef="#br0" timeOffset="1336">474 393,'-2'0,"-3"0,3 0,2-3,0-5,0-2,21-62,-10 36,-2 13,6-28,-15 49,11-30,-5 16,-5 15,2-7,-3 12,1-6,-1 5,1-2,2 3,-2-2,7 12,-4-7,5 23,-2-11,11 17,-6-11,-6 0,2-2,-8-11,4 5,-6-11,3 4,-4-14,3 4</inkml:trace>
  <inkml:trace contextRef="#ctx0" brushRef="#br0" timeOffset="1631">471 305,'0'-2,"0"1,0-2,2-2,2 2,52-15,-7 6,-27 8,-22 4</inkml:trace>
  <inkml:trace contextRef="#ctx0" brushRef="#br0" timeOffset="2228">781 17,'-1'0,"-2"0,5 1,0 4,3 1,28 34,5 17,-21-32,-16 5,1-27,-1 49,0-26,-11 6,10-30,-14 59,8-33,-19-1,-6 12,30-38,-14 18,6-18,-2 8,14-14,-3 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0.866"/>
    </inkml:context>
    <inkml:brush xml:id="br0">
      <inkml:brushProperty name="width" value="0.04286" units="cm"/>
      <inkml:brushProperty name="height" value="0.04286" units="cm"/>
      <inkml:brushProperty name="color" value="#E71224"/>
    </inkml:brush>
  </inkml:definitions>
  <inkml:trace contextRef="#ctx0" brushRef="#br0">281 22 7904,'-10'-1'-52,"2"-2"0,0 0 0,0-1 0,-2 0 588,-1 1 0,0-1 1,0 4-1,0 1-199,0 3 1,3 2 0,2 5-1,1 0 1,3 1 13,1 3-315,1-3 1,0 5 0,0-3 0,0 1-89,0-2 1,-4-1 0,-1-1 0,-1-1 0,-4-1 52,-3-2 0,-1-1 0,-3 3 0,0-2-247,0 2 0,2-3 0,-2 0-775,1-1 0,8 1 1021,8-6 0,9-7 0,9-10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1.177"/>
    </inkml:context>
    <inkml:brush xml:id="br0">
      <inkml:brushProperty name="width" value="0.04286" units="cm"/>
      <inkml:brushProperty name="height" value="0.04286" units="cm"/>
      <inkml:brushProperty name="color" value="#E71224"/>
    </inkml:brush>
  </inkml:definitions>
  <inkml:trace contextRef="#ctx0" brushRef="#br0">10 55 7888,'-6'1'166,"3"3"0,4-3 0,5 3 0,5-3 0,2-1 1,3 0-1,3 0 0,0 0-370,0 0 0,4-4 0,-3 0 0,-2-1-338,-1 0 1,1-4 0,-3 3 541,-1 0 0,-2-9 0,-1 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1.336"/>
    </inkml:context>
    <inkml:brush xml:id="br0">
      <inkml:brushProperty name="width" value="0.04286" units="cm"/>
      <inkml:brushProperty name="height" value="0.04286" units="cm"/>
      <inkml:brushProperty name="color" value="#E71224"/>
    </inkml:brush>
  </inkml:definitions>
  <inkml:trace contextRef="#ctx0" brushRef="#br0">142 1 7906,'-8'12'0,"1"2"0,-1 3 0,-3 2 12,-4 5 0,3 5 0,-4 0 0,1 3 273,0 1 1,2-3 0,5-3 0,4-3-70,-1-3 1,3-6 0,0-1 0,4-3-541,6-3 1,2-3 0,2-7 0,1-3-899,2-6 1,3-1 1221,-3-6 0,0-5 0,-4-6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1.601"/>
    </inkml:context>
    <inkml:brush xml:id="br0">
      <inkml:brushProperty name="width" value="0.04286" units="cm"/>
      <inkml:brushProperty name="height" value="0.04286" units="cm"/>
      <inkml:brushProperty name="color" value="#E71224"/>
    </inkml:brush>
  </inkml:definitions>
  <inkml:trace contextRef="#ctx0" brushRef="#br0">12 110 7227,'4'11'-408,"-1"0"1,6-4 0,-2-4 407,3-2 0,-3-2 0,2-2 0,2-6 0,2-5 0,2 1 0,-4-5 0,0-1-9,0 2 1,-3 1 0,-2 5 775,-1 0-560,-2 5 1,-8 1 0,-2 6-1,-4 3 109,-4 3 1,2 4-1,-4 4 1,-1 3 201,1 3 0,4 1 0,-2 0 0,4 0-275,4 0 0,2-3 0,5-2 0,0-1-369,0-3 0,5 0 0,2-4 0,4-1-138,4-5 0,2-1 0,5-5 0,0-3-375,0-5 0,0-6 0,0 1 0,-1-1 639,-3-3 0,3-1 0,-4-1 0,5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1.895"/>
    </inkml:context>
    <inkml:brush xml:id="br0">
      <inkml:brushProperty name="width" value="0.04286" units="cm"/>
      <inkml:brushProperty name="height" value="0.04286" units="cm"/>
      <inkml:brushProperty name="color" value="#E71224"/>
    </inkml:brush>
  </inkml:definitions>
  <inkml:trace contextRef="#ctx0" brushRef="#br0">111 55 7906,'0'20'0,"-2"3"0,-1 4 0,-3 4 0,-5 4 0,1 3 1,1 1 323,2 3 0,-1-3 0,-3 0 110,0-1 0,2-1 1,0-5-467,2-3 1,4-3-1,0-7-220,1-5 1,4-8 0,0-6-1,3-7-153,1-6 0,1-10 0,4-6 0,0-3 405,0-1 0,-3-4 0,-2-1 0,0-1 0,0-2 0,-3 3 0,2 1 0,-1 3 0,4 1 0,2 3 0,1 3 0,0 3-12,0 3 1,1 6-1,1 0 1,2 4 360,-1 4 0,1 2 1,0 5-1,-1 1-18,-2 3 1,-1 2-1,0 5 1,-1 1-415,-3 3 1,-3-1 0,-8 3-1,-5 0 100,-4 0 1,-5-3 0,-7 0 0,-2-1-547,-1-2 0,4-2 0,-3-1 529,0-5 0,8 3 0,-2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2.670"/>
    </inkml:context>
    <inkml:brush xml:id="br0">
      <inkml:brushProperty name="width" value="0.04286" units="cm"/>
      <inkml:brushProperty name="height" value="0.04286" units="cm"/>
      <inkml:brushProperty name="color" value="#E71224"/>
    </inkml:brush>
  </inkml:definitions>
  <inkml:trace contextRef="#ctx0" brushRef="#br0">1 238 7435,'11'-12'-84,"0"-3"99,5-2 0,-3-5 119,6 0 1,-1 0 0,4 0-1,-1 0 1,-3 0 0,-3 1 823,-3 2 0,-1 5-673,0 6 1,-5 10 0,-3 9-1,-4 6 215,-3 4 1,-1 2-1,1 3 1,-2 2-69,0 0 1,-2 4 0,4-4 0,0 0-392,-1-2 0,4 0 0,-3-3 0,3-3-182,1-3 1,0-3 0,0-3 0,0 0-685,0 0 0,0-3 0,0-1-1171,0 2 1996,-5 1 0,-1 1 0,-5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2.899"/>
    </inkml:context>
    <inkml:brush xml:id="br0">
      <inkml:brushProperty name="width" value="0.04286" units="cm"/>
      <inkml:brushProperty name="height" value="0.04286" units="cm"/>
      <inkml:brushProperty name="color" value="#E71224"/>
    </inkml:brush>
  </inkml:definitions>
  <inkml:trace contextRef="#ctx0" brushRef="#br0">1 111 8666,'11'-5'0,"0"-1"0,1-2 415,3 1 0,2 0 0,5-3 0,1 1-53,3 2 1,-3 3 0,4-3 0,-1 0-506,0 0 1,-4-1 0,-5 4 0,-1 2 142,-3 0 0,0-2 0,-2-3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6.899"/>
    </inkml:context>
    <inkml:brush xml:id="br0">
      <inkml:brushProperty name="width" value="0.04286" units="cm"/>
      <inkml:brushProperty name="height" value="0.04286" units="cm"/>
      <inkml:brushProperty name="color" value="#E71224"/>
    </inkml:brush>
  </inkml:definitions>
  <inkml:trace contextRef="#ctx0" brushRef="#br0">102 21 8065,'-10'12'118,"1"2"0,2 2 1,0 1-1,-1 3 0,1 2 1,-2 2-1,0 1 0,-1-3 1,1-4 1283,2-2 0,4-1-1234,0-4 0,-1-3 1,4-5 64,5-11 1,7-6-1,4-8-527,1 0 0,-2-4 0,3-1 0,2 0-30,1 0 0,-3 2 0,1 6 192,0 1 0,-3 8 0,-1 0 131,-3 4 0,-1 3 0,-1 7 0,-3 5-6,-3 4 0,-3 1 0,-1 4 0,0 2 395,0 0 1,0 2 0,0-1-207,0-2 1,0 0 0,0-4-111,0-2 105,0 0-2873,5-7 0,1-1 1955,5-5 741,0 0 0,5-10 0,1-2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7.135"/>
    </inkml:context>
    <inkml:brush xml:id="br0">
      <inkml:brushProperty name="width" value="0.04286" units="cm"/>
      <inkml:brushProperty name="height" value="0.04286" units="cm"/>
      <inkml:brushProperty name="color" value="#E71224"/>
    </inkml:brush>
  </inkml:definitions>
  <inkml:trace contextRef="#ctx0" brushRef="#br0">34 44 8065,'-10'22'0,"2"-1"367,5-2 1,2 0 0,1-4 118,0-2 0,0-4 0,1-3 0,2-1-420,5-3 1,5-3 0,2-5 0,-2-6-204,0-4 1,-2-2 0,0-5 0,-1 1 143,-3 0 0,-2 5 1,-5 3-1,-1 3 218,-3 3 1,-2 3 0,-5 5-1,-2 2-210,-1 1 0,0 3 0,-3 5 0,1 0-356,3 0 0,5-3 0,5-1 357,2 2-16,5-4 0,3 4 0,4-3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7.345"/>
    </inkml:context>
    <inkml:brush xml:id="br0">
      <inkml:brushProperty name="width" value="0.04286" units="cm"/>
      <inkml:brushProperty name="height" value="0.04286" units="cm"/>
      <inkml:brushProperty name="color" value="#E71224"/>
    </inkml:brush>
  </inkml:definitions>
  <inkml:trace contextRef="#ctx0" brushRef="#br0">1 33 8171,'11'0'256,"-5"0"1,7 0-22,-1 0 0,1 0 0,-1-1 1,2-1-1,2-2-665,1 2 1,-4 0 0,2 1-1,-3-1 430,-1-2 0,0-5 0,0 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53.840"/>
    </inkml:context>
    <inkml:brush xml:id="br0">
      <inkml:brushProperty name="width" value="0.05" units="cm"/>
      <inkml:brushProperty name="height" value="0.05" units="cm"/>
      <inkml:brushProperty name="color" value="#ED1C24"/>
    </inkml:brush>
  </inkml:definitions>
  <inkml:trace contextRef="#ctx0" brushRef="#br0">5 35,'-3'-1,"1"1,2-5,2 2,0 2,5-3,48 2,-14-1,-22 2,-4-11,-7 10,-5 1,-1 5,-2-4</inkml:trace>
  <inkml:trace contextRef="#ctx0" brushRef="#br0" timeOffset="324">3 126,'0'-1,"1"-2,3 0,4 0,41-3,13-1,-23-2,-25 7,-14 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7.496"/>
    </inkml:context>
    <inkml:brush xml:id="br0">
      <inkml:brushProperty name="width" value="0.04286" units="cm"/>
      <inkml:brushProperty name="height" value="0.04286" units="cm"/>
      <inkml:brushProperty name="color" value="#E71224"/>
    </inkml:brush>
  </inkml:definitions>
  <inkml:trace contextRef="#ctx0" brushRef="#br0">44 0 8059,'-3'18'90,"-2"1"0,0 0 0,-1 3 0,1 4 563,0 4 0,-3 0 0,5 0 0,0-5-405,2-1 1,1-7-1,1-3 1,3-3-795,3-3 0,7-8 0,2-9 0,1-5 546,2-9 0,-3 1 0,0-5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8.195"/>
    </inkml:context>
    <inkml:brush xml:id="br0">
      <inkml:brushProperty name="width" value="0.04286" units="cm"/>
      <inkml:brushProperty name="height" value="0.04286" units="cm"/>
      <inkml:brushProperty name="color" value="#E71224"/>
    </inkml:brush>
  </inkml:definitions>
  <inkml:trace contextRef="#ctx0" brushRef="#br0">166 1 8623,'-3'11'0,"-2"1"0,-2 4 0,-1 6 0,-2 6 0,-1 4 0,0 1 1613,0 0-1231,0 5 1,0-7-1,1-1 1,2-4 0,1-6 419,3-3-556,-5-7-215,8-1 0,-3-12 17,8-1 0,3-5 0,7-3 1,2-2-1,1-5 0,2 0-250,2 0 0,0 1-12,-3 7 1,3-1-1,-4 8 113,0 1 0,-2 5 1,-8 4-1,-3 6 114,-3 4 1,-1 2 0,-1 4 0,-4 0 177,-6 0 0,-5-1 0,-6-1 0,1-3-71,3-1 1,-3-3 0,3-5 0,-2-3-218,2 0 0,-2-4 0,6 2 0,0-3-343,2-3 0,2 0 1,3-4-1,3-2-499,3 0 1,2-2 0,3 0 0,4-2 938,6-1 0,3 1 0,5-3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2:58.503"/>
    </inkml:context>
    <inkml:brush xml:id="br0">
      <inkml:brushProperty name="width" value="0.04286" units="cm"/>
      <inkml:brushProperty name="height" value="0.04286" units="cm"/>
      <inkml:brushProperty name="color" value="#E71224"/>
    </inkml:brush>
  </inkml:definitions>
  <inkml:trace contextRef="#ctx0" brushRef="#br0">23 131 8320,'-8'19'0,"2"-2"0,1-1 768,3-3 1,1 0-1,2-4-523,2-1 1,5-3-1,7-7 1,3-4-305,3-8 1,1-4 0,-1-9-1,-3 2-128,-3-1 1,-3-3 0,-2 4 0,-3 4 364,-3 5 0,-4 5 0,-5 4 254,-6 3 1,-4 9 0,-4 7 0,0 8 297,0 5 0,-1 5 1,3 0-1,5 1-350,3 3 1,7-3 0,-2-1 0,4-5-821,4-1 0,3-8 0,8-5 0,4-6-822,6-4 1,3-7-1,2-5 1262,-4-6 0,5-9 0,-8-2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0.536"/>
    </inkml:context>
    <inkml:brush xml:id="br0">
      <inkml:brushProperty name="width" value="0.04286" units="cm"/>
      <inkml:brushProperty name="height" value="0.04286" units="cm"/>
      <inkml:brushProperty name="color" value="#E71224"/>
    </inkml:brush>
  </inkml:definitions>
  <inkml:trace contextRef="#ctx0" brushRef="#br0">154 313 7968,'-15'5'41,"1"2"1,-5 0-1,4 1 1,1 3 553,-2 3 0,4 4 1,-3-2-1,4 0-295,4 0 1,0 1-1,5-5 1,-2-2-205,2 0 1,6-4 0,3 0 0,4-2-194,4-5 1,3-7 0,8-10 0,2-7-613,0-2 1,4-9-1,-3-1 413,3-5 0,-2 2 0,-2 1 0,-1 1 0,-4 2 36,-3 2 1,-5 6 0,-4 3-1,-1 4-31,-2 3 1,-3 8 777,-5-1 1,-2 10 0,-3 3 0,-4 11-10,-5 6 1,-1 2 0,3 8 0,-1 3-81,-2 4 1,-3-1 0,2 6-258,-1 0 1,3 1 0,1-2-1,3-4-194,2-5 0,6-4 0,-2-7 1,4-3-1189,4-5 0,3-6 1241,8-6 0,2-5 0,5-1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0.844"/>
    </inkml:context>
    <inkml:brush xml:id="br0">
      <inkml:brushProperty name="width" value="0.04286" units="cm"/>
      <inkml:brushProperty name="height" value="0.04286" units="cm"/>
      <inkml:brushProperty name="color" value="#E71224"/>
    </inkml:brush>
  </inkml:definitions>
  <inkml:trace contextRef="#ctx0" brushRef="#br0">56 164 8045,'1'7'-369,"3"-5"421,3-4 0,8-5 0,3-5-84,3-3 0,-3-2 0,1-3 0,-1 0 0,-1 3 25,-2 1 0,-7 1 0,-2 4 181,-1 0 0,-2 5 0,-8 2 0,-5 4 497,-3 4 1,-8 6 0,0 6 0,-4 1-155,1 2 1,2 6 0,2 1 0,3-1-180,1 2 1,2-3 0,4 1-409,2-1 0,3-6 1,5-1-1,3-1-1569,4-2 1289,1-2 0,12-6 1,0-2-332,5-3 1,-1-2 0,4-3-1,0-3 681,1-3 0,-5-6 0,3-1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0.978"/>
    </inkml:context>
    <inkml:brush xml:id="br0">
      <inkml:brushProperty name="width" value="0.04286" units="cm"/>
      <inkml:brushProperty name="height" value="0.04286" units="cm"/>
      <inkml:brushProperty name="color" value="#E71224"/>
    </inkml:brush>
  </inkml:definitions>
  <inkml:trace contextRef="#ctx0" brushRef="#br0">87 0 8021,'-1'7'292,"-3"1"0,-3 2 1,-3 3 1335,-1 5 0,0 1-1358,0 3 1,1-3-1,2 6 1,2-4 0,1-4-327,2-1 1,3-3 0,5-5-3751,6-5 3806,5-1 0,6-12 0,0-2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1.470"/>
    </inkml:context>
    <inkml:brush xml:id="br0">
      <inkml:brushProperty name="width" value="0.04286" units="cm"/>
      <inkml:brushProperty name="height" value="0.04286" units="cm"/>
      <inkml:brushProperty name="color" value="#E71224"/>
    </inkml:brush>
  </inkml:definitions>
  <inkml:trace contextRef="#ctx0" brushRef="#br0">56 1 7531,'-11'0'-211,"4"0"0,1 1 0,-1 2 211,1 0 0,-1 6 0,-4-3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1.797"/>
    </inkml:context>
    <inkml:brush xml:id="br0">
      <inkml:brushProperty name="width" value="0.04286" units="cm"/>
      <inkml:brushProperty name="height" value="0.04286" units="cm"/>
      <inkml:brushProperty name="color" value="#E71224"/>
    </inkml:brush>
  </inkml:definitions>
  <inkml:trace contextRef="#ctx0" brushRef="#br0">111 0 8079,'-4'15'157,"1"0"0,-6 3 0,3-1 0,-3 3 0,0 4 0,-4 2 0,1 1 0,0-4 0,2-2-144,3-3 1,0-4-14,4 1 0,2-8 0,-4-2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2.397"/>
    </inkml:context>
    <inkml:brush xml:id="br0">
      <inkml:brushProperty name="width" value="0.04286" units="cm"/>
      <inkml:brushProperty name="height" value="0.04286" units="cm"/>
      <inkml:brushProperty name="color" value="#E71224"/>
    </inkml:brush>
  </inkml:definitions>
  <inkml:trace contextRef="#ctx0" brushRef="#br0">177 259 8842,'-5'-9'0,"-3"1"0,-1 4 0,-2 3 0,0 1 0,-2 2 0,-1 2 0,-4 6 444,1 4 1,0 5-1,4 0 1,-1 1 0,3 3-1,4-3 1,2-1-1,2-5 239,2-1-643,1-2 0,1-2-457,3-1 385,-3-3 0,13-5 0,-2-1-278,4-3 0,4-4 0,4-7 1,2-6-1,0-5 45,1-2 0,-4-2 1,3-3-1,-3 0 0,-1 0-275,0 0 1,-4 4-1,-1 1 342,-1 1 0,-2 2 0,-6 6 0,-1 1 596,-3 2 1,0 5-98,-4 4 1,-1 6-1,-3 1 1,-3 7 21,-3 7 1,-1 3-1,0 5 1,0 1 130,0 3 0,-4 2 1,1 5-470,0 0 1,2 0-1,2-1 1,3-2-1,3-4 32,3 1 0,1-8 0,0-1 0,0-4-2219,0-3 2202,5-5 0,1 4 0,5-4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2.776"/>
    </inkml:context>
    <inkml:brush xml:id="br0">
      <inkml:brushProperty name="width" value="0.04286" units="cm"/>
      <inkml:brushProperty name="height" value="0.04286" units="cm"/>
      <inkml:brushProperty name="color" value="#E71224"/>
    </inkml:brush>
  </inkml:definitions>
  <inkml:trace contextRef="#ctx0" brushRef="#br0">45 153 9292,'11'-11'0,"0"-1"85,0 1 1,0-1 0,0-1 0,-1-2-188,-3 2 0,2-3 0,-4 2 678,1 4 0,-4-1-258,2 4 0,-8 2 0,-4 3 0,-4 4-116,-3 5 0,-1 8 0,2 4 1,-2 1 146,-1 2 1,4 0-1,-1 0 1,6 1-457,4-1 0,3 0 0,1-2 0,0-1 1,1-4-1,4-4 0,5-4-899,3-3 0,7 0 269,-2 0 1,4-5 0,3-6 257,1-3 1,-1-6 0,-3-4 478,0-4 0,0 0 0,0-2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55.334"/>
    </inkml:context>
    <inkml:brush xml:id="br0">
      <inkml:brushProperty name="width" value="0.05" units="cm"/>
      <inkml:brushProperty name="height" value="0.05" units="cm"/>
      <inkml:brushProperty name="color" value="#ED1C24"/>
    </inkml:brush>
  </inkml:definitions>
  <inkml:trace contextRef="#ctx0" brushRef="#br0">283 28,'-3'0,"-2"0,-1 0,-3 0,-26 15,-15 16,11 8,12 0,21-31,-15 51,16-3,23-11,-10-24,8-6,-5 2,7-9,-4 4,-11-16,3 6,19-3,-10 2,0-15,-10 11,20-15,-10 8,-2-1,-9 8,14-18,-8 10,-8-6,-1 14,1-30,0 16,-8-12,5 25,-4-39,0 8,5 33,-5-19,5 21,-4-12,2 7,-1 4,0-1,2 6,1-4</inkml:trace>
  <inkml:trace contextRef="#ctx0" brushRef="#br0" timeOffset="817">469 4,'0'-2,"-3"1,0 1,-2 0,1 3,-15 21,-19 22,21-25,-13 10,26-26,-52 60,28-32,-37 37,61-65,-80 96,42-51,20-36,-6 7,28-21,-14 10,17-7,-8 4,12-12,-6 6,12-11,-6 6,-7 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02.960"/>
    </inkml:context>
    <inkml:brush xml:id="br0">
      <inkml:brushProperty name="width" value="0.04286" units="cm"/>
      <inkml:brushProperty name="height" value="0.04286" units="cm"/>
      <inkml:brushProperty name="color" value="#E71224"/>
    </inkml:brush>
  </inkml:definitions>
  <inkml:trace contextRef="#ctx0" brushRef="#br0">56 77 8129,'0'15'0,"-1"1"0,-2 1 340,-1 3 1,-3-1 0,2 2 0,-1-1 0,-1 1 0,-1-2 0,2 1 925,1-3 0,2-5-279,3-5-852,0-4 0,6-4 0,5-10 0,7-8-80,7-5 1,3-4 0,4-5 0,-2 1-366,0 2 0,-5 3 0,4 5 0,-2 1-718,-3 3 0,-2 3 0,-4 8 1028,-3 3 0,-3-2 0,-1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7.918"/>
    </inkml:context>
    <inkml:brush xml:id="br0">
      <inkml:brushProperty name="width" value="0.04286" units="cm"/>
      <inkml:brushProperty name="height" value="0.04286" units="cm"/>
      <inkml:brushProperty name="color" value="#E71224"/>
    </inkml:brush>
  </inkml:definitions>
  <inkml:trace contextRef="#ctx0" brushRef="#br0">56 23 9053,'-7'18'0,"0"0"0,3-1 0,1-1 699,2 0 1,1-2 0,0-3 0,0 0-419,0 0 1,1-3 0,3-2-357,3-1 1,3-7-1,1-6 1,1-6 181,3-4 1,-4-3 0,1 0 0,-4 2-185,-4 0 1,0 6 0,-5-2 0,-3 4 151,-3 4 0,-3 2 0,-1 5 0,-1 1-148,-3 3 0,-1 2 1,-2 5 109,3 0 1,4 0-559,4 0 1,2 0 0,6-1 0,3-3 0,4-3-1170,6-3 1690,-2-1 0,9 0 0,-4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8.214"/>
    </inkml:context>
    <inkml:brush xml:id="br0">
      <inkml:brushProperty name="width" value="0.04286" units="cm"/>
      <inkml:brushProperty name="height" value="0.04286" units="cm"/>
      <inkml:brushProperty name="color" value="#E71224"/>
    </inkml:brush>
  </inkml:definitions>
  <inkml:trace contextRef="#ctx0" brushRef="#br0">353 0 8902,'-11'1'815,"0"3"1,4 4-417,-1 6 0,5 5 0,-4 6 0,3 6 0,1 4 0,2 7 0,0 5 0,-2 3 1503,0 0 1,-5 3-1600,5-5 0,-6-2 0,3-7 0,-2-6-230,1-6 0,0-5 0,-4-3 0,-2-6 0,-1-4 0,-5-6-658,-1-1 1,-2-2-1,-1-2 1,0-2-5537,-3-7 6121,3 0 0,-4-15 0,5 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8.349"/>
    </inkml:context>
    <inkml:brush xml:id="br0">
      <inkml:brushProperty name="width" value="0.04286" units="cm"/>
      <inkml:brushProperty name="height" value="0.04286" units="cm"/>
      <inkml:brushProperty name="color" value="#E71224"/>
    </inkml:brush>
  </inkml:definitions>
  <inkml:trace contextRef="#ctx0" brushRef="#br0">0 78 7840,'18'-4'398,"-3"1"0,1-1 1,3 0-269,2 1 0,-3-2 1,0 2-1,2-2 1,1 1-1,1-3 0,-1 3-986,-3-1 1,2-3 855,-6 5 0,1-6 0,-4 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19.802"/>
    </inkml:context>
    <inkml:brush xml:id="br0">
      <inkml:brushProperty name="width" value="0.04286" units="cm"/>
      <inkml:brushProperty name="height" value="0.04286" units="cm"/>
      <inkml:brushProperty name="color" value="#E71224"/>
    </inkml:brush>
  </inkml:definitions>
  <inkml:trace contextRef="#ctx0" brushRef="#br0">254 0 7839,'-13'7'107,"0"2"1,-2 7 0,1 4 0,-2 4 0,-3 3 0,-2 4 0,-1 2 0,0 3 0,2-1 0,0-2 445,2-2 0,8-8 0,-1 0 0,2-4-2845,3-3 2292,1-7 0,5-13 0,0-9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0.035"/>
    </inkml:context>
    <inkml:brush xml:id="br0">
      <inkml:brushProperty name="width" value="0.04286" units="cm"/>
      <inkml:brushProperty name="height" value="0.04286" units="cm"/>
      <inkml:brushProperty name="color" value="#E71224"/>
    </inkml:brush>
  </inkml:definitions>
  <inkml:trace contextRef="#ctx0" brushRef="#br0">1 78 7868,'7'12'188,"-1"2"0,0 6 1,-1 5-1,0 4 52,-3 3 0,0 5 0,-2-1 1,0 1-1,0-1 1279,0-3 1,0 0-1048,0-11 1,1-3 0,4-9-1,5-4-257,3-6-222,7-9 1,-3-14 0,6-7 0,2-7 418,0-7-441,1 5 0,-4-9 0,0 9 0,-1 1-475,-3 5 1,-2 2-1,-5 8 1,-1 3-1,-1 4 1,-3 5-1285,-1 3 0,0 4 1788,-2-3 0,-2-1 0,4-3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1.018"/>
    </inkml:context>
    <inkml:brush xml:id="br0">
      <inkml:brushProperty name="width" value="0.04286" units="cm"/>
      <inkml:brushProperty name="height" value="0.04286" units="cm"/>
      <inkml:brushProperty name="color" value="#E71224"/>
    </inkml:brush>
  </inkml:definitions>
  <inkml:trace contextRef="#ctx0" brushRef="#br0">77 74 7858,'-1'7'13,"-1"1"129,-2 0 1,-4 3 0,4 3 0,-3 2 79,-1 1 1,2-3-1,-2 4 1,1-1 51,1 0 1,1-7 0,5 1 0,-1-3 594,-3-2-589,3-1 0,-4-6-264,5-3 1,4-3-1,1-6 1,-1-2-179,1 1 0,4-2 0,-2 1 0,3-1 62,1 0 1,0-4 0,0 3 0,0-1-34,0-1 1,4 6 0,0-2 0,-2 3 91,-1 1 1,-1 3 0,0 2 93,0 1 0,-3 10 0,-2 8 0,-1 2 370,-3 5 0,-2 2 0,-2 3 1,-3 0-65,-1 0 0,3-3 0,-2-4 1,2-3-76,-1-3 1,0-4 0,6-4-275,1-2 0,7-5 1,5-9-1,-1-3-216,2-3 1,0-5-1,4-1 1,-3 4 11,-1-1 1,-1 1 0,-4 3 0,-1 5-113,-3 3 0,-1 7 283,-2-2 0,-4 13 0,0 5 0,-6 6 18,-4 2 1,2 4 0,1-1-1,0 0 81,1-2 1,-3-2 0,5-3-667,2-3 0,2-4 0,4-4 0,3-3 590,3-3 0,6-1 0,1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1.439"/>
    </inkml:context>
    <inkml:brush xml:id="br0">
      <inkml:brushProperty name="width" value="0.04286" units="cm"/>
      <inkml:brushProperty name="height" value="0.04286" units="cm"/>
      <inkml:brushProperty name="color" value="#E71224"/>
    </inkml:brush>
  </inkml:definitions>
  <inkml:trace contextRef="#ctx0" brushRef="#br0">115 23 7846,'-5'-11'262,"3"5"1,-5 2-1,-2 3 266,-1 1 1,-1 6 0,0 4 0,1 3-57,3 1 0,-5 2 0,3-2 1,2 1-60,1 1 0,1-4-141,1 3 0,4-3-95,0-1 0,1-5 0,8-2 0,2-5 0,4-5-662,2-5 1,-2-8 0,2 1 0,-1-2 0,-3 1 0,-2 2-1432,-4 1 3995,3 1-2012,-9 14 0,1 3 1,-7 12-1,0 2-18,0 1 0,-2 0 1,3 1-1,1-2 1,2-1-835,1 0 0,2-2 0,1-6 0,5-3 1,1-4 784,2-4 0,0-2 0,0-5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2.067"/>
    </inkml:context>
    <inkml:brush xml:id="br0">
      <inkml:brushProperty name="width" value="0.04286" units="cm"/>
      <inkml:brushProperty name="height" value="0.04286" units="cm"/>
      <inkml:brushProperty name="color" value="#E71224"/>
    </inkml:brush>
  </inkml:definitions>
  <inkml:trace contextRef="#ctx0" brushRef="#br0">265 1 8145,'-11'4'0,"1"0"585,3 3 1,-3 4 0,2 5 0,-1 1-1,-2 3 1,1 4 0,1 1 1842,2 0-2736,4-2 0,-2-6 0,7-2 1,1-4-1,5-4 230,2-3 0,5-8 1,3-4-1,1-7-1239,3-7 0,-6 0 818,6-4 0,-7 3 0,-2 2 2730,-4 3-2282,1 7 1,-9 12 748,3 10 0,-8 10 1,-3 10-1,-3 4 1,-1 6-317,0 1 1,3 3 0,0-3 0,-2-2 0,-2-6-1,0-5 1,-2-3 0,2-5 64,0-5 1,-3-5-1,-1-4-1009,-1-3 0,-2-3 0,-3-1 0,0 0 0,2-1-404,1-3 0,2-2 0,4-6-1249,-2-3 2215,5-2 0,0-5 0,4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2.683"/>
    </inkml:context>
    <inkml:brush xml:id="br0">
      <inkml:brushProperty name="width" value="0.04286" units="cm"/>
      <inkml:brushProperty name="height" value="0.04286" units="cm"/>
      <inkml:brushProperty name="color" value="#E71224"/>
    </inkml:brush>
  </inkml:definitions>
  <inkml:trace contextRef="#ctx0" brushRef="#br0">197 0 8777,'-4'11'244,"-3"4"0,-4 1 1,0 2-1,0 6 0,-1 4 1,-1 6-1,-2 4 0,0 4 1,1-2-1,-2 1 0,1-5 614,3-1 1,-2-2-1,8-10 1,0-3-797,2-3 1,2-4 0,-1-4-701,0-2 0,0-6 1,6-1-1,2-6-149,1-4 1,1-6 0,4-2 0,0-2 786,0 2 0,0-8 0,0 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7:58.408"/>
    </inkml:context>
    <inkml:brush xml:id="br0">
      <inkml:brushProperty name="width" value="0.05" units="cm"/>
      <inkml:brushProperty name="height" value="0.05" units="cm"/>
      <inkml:brushProperty name="color" value="#ED1C24"/>
    </inkml:brush>
  </inkml:definitions>
  <inkml:trace contextRef="#ctx0" brushRef="#br0">438 4,'-4'0,"1"-3,1 3,-3 1,0 4,-2 2,-34 62,26-39,7-16,-34 65,6-13,19-35,16-29,-8 13,-55 113,23-12,33-94,-22 70,12-39,8-24,6-17,-10 49,5-27,5 11,3-36,-7 44,4-23,-1-5,4-20,-7 50,4-27,-1 17,5-41,-3 73,1-40,10 9,-7-44,6 81,-3-43,0-4,0 0,3-3,-2-1,4 1,-3-2,-3-2,1-1,7-6,-4 2,7-4,-4 0,2 3,-2-3,-2 3,1-2,-2-2,1 0,-2-6,0 1,-5-6,3 3,4-3,-3 2,15 3,-8-3,0-5,0 2,-14-7,7 4,21 18,-14-17,-10-3,-1-1,1 1,-2-4,1 2,1-7,0 1,-2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2.950"/>
    </inkml:context>
    <inkml:brush xml:id="br0">
      <inkml:brushProperty name="width" value="0.04286" units="cm"/>
      <inkml:brushProperty name="height" value="0.04286" units="cm"/>
      <inkml:brushProperty name="color" value="#E71224"/>
    </inkml:brush>
  </inkml:definitions>
  <inkml:trace contextRef="#ctx0" brushRef="#br0">100 56 8549,'-4'17'0,"-1"-1"0,0-1 0,0-1 1132,3 0 1,0-2-827,2-1 0,5-5 0,4-4 1,3-7-88,3-6 1,0-8-1,-6 1 1,-1-2-160,-5 2 0,-1-2 0,-2 6 79,0 0 0,-5 3 1,-3 4-1,-3 3 1,-2 3-71,-2 1 0,-4 5 0,1 2 0,1 3-455,3 1 1,1 1 0,4 2 0,1 0-394,5 0 1,1-6 0,4-1 0,1-3 778,5-1 0,6-2 0,3-1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3.186"/>
    </inkml:context>
    <inkml:brush xml:id="br0">
      <inkml:brushProperty name="width" value="0.04286" units="cm"/>
      <inkml:brushProperty name="height" value="0.04286" units="cm"/>
      <inkml:brushProperty name="color" value="#E71224"/>
    </inkml:brush>
  </inkml:definitions>
  <inkml:trace contextRef="#ctx0" brushRef="#br0">31 76 8291,'0'12'605,"0"3"0,-1-3 1,-2 4-1,0-1 41,0 0 1,2-1 0,1-3-446,0 0 0,5-5 1,3-3-1,5-7-290,1-7 1,5-5 0,-5-6 0,0 0-173,-2 0 0,-6 0 1,-2 1-1,-3 3 235,-1 3 1,-1 3 0,-3 2 0,-4 3-23,-6 3 1,1 8-1,-4 3 1,1 3-172,2 1 0,2 0 1,1 1-488,0 3 1,5-3 0,3 2-1259,6-6 1964,3 2 0,10-9 0,1 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3.353"/>
    </inkml:context>
    <inkml:brush xml:id="br0">
      <inkml:brushProperty name="width" value="0.04286" units="cm"/>
      <inkml:brushProperty name="height" value="0.04286" units="cm"/>
      <inkml:brushProperty name="color" value="#E71224"/>
    </inkml:brush>
  </inkml:definitions>
  <inkml:trace contextRef="#ctx0" brushRef="#br0">110 0 7862,'0'18'0,"-1"1"0,-1 2 0,-3 3 0,0 5 818,0 3 1,-4 6 0,2 2-512,-3-1 1,-1 2 0,0-5-1,0-3-377,0-2 1,1-8 0,3-1-2422,3-6 2124,3-4 367,1-16 0,5-3 0,1-15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3.521"/>
    </inkml:context>
    <inkml:brush xml:id="br0">
      <inkml:brushProperty name="width" value="0.04286" units="cm"/>
      <inkml:brushProperty name="height" value="0.04286" units="cm"/>
      <inkml:brushProperty name="color" value="#E71224"/>
    </inkml:brush>
  </inkml:definitions>
  <inkml:trace contextRef="#ctx0" brushRef="#br0">33 56 7862,'19'-15'170,"-1"2"0,2 2 0,-1 3 274,0 4 0,0 0 0,-4 5 0,-1 3-98,-2 3 1,-6 8 0,-2 3-186,-3 3 0,-2 1 1,-3 0-1,-5 1 1,-4 1-2,-6-2 1,2 5 0,-1-8-1,0 0-941,0-2 0,-2-3 781,1-2 0,-2-6 0,-1-1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7.562"/>
    </inkml:context>
    <inkml:brush xml:id="br0">
      <inkml:brushProperty name="width" value="0.04286" units="cm"/>
      <inkml:brushProperty name="height" value="0.04286" units="cm"/>
      <inkml:brushProperty name="color" value="#E71224"/>
    </inkml:brush>
  </inkml:definitions>
  <inkml:trace contextRef="#ctx0" brushRef="#br0">131 0 8747,'0'13'348,"0"1"0,-1 0 1,-1 5-1,-3 5 1,0 4-1,-1 4 1,0 1-1,-2 0 93,2 0 1,-2-1 0,3-3-1,0-4-303,0-6 0,1 1 1,3-7-1,-1-2 389,-2-2-425,0-7 1,5 2 0,3-8 0,3-3 14,3-3 0,1-1 0,1 0 0,2 1-72,1 3 0,4 2 0,-2 5 1,2 0-165,-1 0 1,-4 1 0,0 3-1,-3 4-4,-3 6 0,-3-1 0,-5 5 0,-2-1-83,-1 0 0,-8-4 0,-6 3 0,-2-2 21,1-3 0,-1 1 0,-3-7 0,0 0 48,0 0 1,1-2 0,2-3 0,2-1-62,1-2 0,5-2 1,5-4-1,1 2-459,2-2 0,3 3 0,4-1 0,3-2 657,3-1 0,6-1 0,1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7.896"/>
    </inkml:context>
    <inkml:brush xml:id="br0">
      <inkml:brushProperty name="width" value="0.04286" units="cm"/>
      <inkml:brushProperty name="height" value="0.04286" units="cm"/>
      <inkml:brushProperty name="color" value="#E71224"/>
    </inkml:brush>
  </inkml:definitions>
  <inkml:trace contextRef="#ctx0" brushRef="#br0">463 0 7905,'-11'12'230,"-1"3"1,-1 5 0,-3 4 0,-1 7 0,-4 4 282,-4 6 1,-3 7 0,-6 4-1,-2 3 1,-2 2 0,2-5-1,1-1 1,7-6-348,4-3 0,3-2 0,1-7 1,4-6-746,4-6 1,0-5 0,8-5-1306,2 0 1,0-6 1883,2-5 0,5-5 0,2-6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28.240"/>
    </inkml:context>
    <inkml:brush xml:id="br0">
      <inkml:brushProperty name="width" value="0.04286" units="cm"/>
      <inkml:brushProperty name="height" value="0.04286" units="cm"/>
      <inkml:brushProperty name="color" value="#E71224"/>
    </inkml:brush>
  </inkml:definitions>
  <inkml:trace contextRef="#ctx0" brushRef="#br0">199 1 8239,'-17'0'0,"1"0"0,1 1 771,0 3 0,-4 7 0,0 8 0,0 5 0,-1 3 0,3-1 0,1 3 0,4-2 101,3 0 1,4 1 0,5-5-1,2-3-824,1-3 1,8-4 0,8-5 0,3-5-602,3-2 1,4-3-1126,4-5 1,-4-2 0,-1-9 1677,-1-2 0,-1-1 0,-4-1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1.772"/>
    </inkml:context>
    <inkml:brush xml:id="br0">
      <inkml:brushProperty name="width" value="0.04286" units="cm"/>
      <inkml:brushProperty name="height" value="0.04286" units="cm"/>
      <inkml:brushProperty name="color" value="#E71224"/>
    </inkml:brush>
  </inkml:definitions>
  <inkml:trace contextRef="#ctx0" brushRef="#br0">254 0 8413,'-5'13'0,"-3"1"0,-1 5 0,-4 4 0,0 5 0,-3 8 0,-1 5 0,-3 7 0,-1 0 44,-1-4 1,0 2-1,1-5 1,2-3 0,3-4-1,2-5 1,6-4-1339,2-5 357,2-9 937,9-16 0,6-8 0,6-9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2.105"/>
    </inkml:context>
    <inkml:brush xml:id="br0">
      <inkml:brushProperty name="width" value="0.04286" units="cm"/>
      <inkml:brushProperty name="height" value="0.04286" units="cm"/>
      <inkml:brushProperty name="color" value="#E71224"/>
    </inkml:brush>
  </inkml:definitions>
  <inkml:trace contextRef="#ctx0" brushRef="#br0">45 6 8039,'0'13'136,"0"1"1,0 5 151,0 2 1,-2 6 0,0 3-8,-2 6 0,-3-2 0,2 3 0,0-4-227,0-4 1,-2 1 0,3-8 0,2-5-175,0-4 1,4-3-1,1-4 1,5-6 22,1-6 0,2-9 0,2-4 1,0-6-76,2-4 0,3-3 0,-2-2 0,1-3 141,3-3 0,-4 5 1,0 3-1,-3 4 520,-2 4 0,3 5 0,-7 6-159,3 4 1,-3 11 0,-1 9 0,-1 7 36,-2 6 1,-2 5 0,-1 5-1,0 1-110,0 2 1,0 0-1,0-5 1,0-3-284,0-3 1,0-3 0,0-2 0,0-3-1188,0-3 0,0-6-771,0-2 1984,5-5 0,-4 3 0,4-5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2.884"/>
    </inkml:context>
    <inkml:brush xml:id="br0">
      <inkml:brushProperty name="width" value="0.04286" units="cm"/>
      <inkml:brushProperty name="height" value="0.04286" units="cm"/>
      <inkml:brushProperty name="color" value="#E71224"/>
    </inkml:brush>
  </inkml:definitions>
  <inkml:trace contextRef="#ctx0" brushRef="#br0">66 44 8068,'-10'5'0,"2"2"0,2 3 169,1 1 0,-4 4 0,3 1 0,-1-1 0,1 3 0,1-1 0,2 1 0,2-1 456,1-2 0,0-3-521,0-1 1,1-6-49,3-5 1,-2-5-1,6-7 1,-1-1-469,-1-2 0,8-5 0,-3 1 1,2-5 184,3-1 0,-4-1 1,3 5-1,-3 3 61,-1 3 1,0 4 0,0 4 267,1 3 1,-3 4 0,-1 4 0,-5 4 133,-1 6 1,-2-1 0,0 6 0,0 0 183,0 2 0,-4 0 1,0-3-1,1-3 84,-2-3 1,5-2-443,0-3 1,5-4-1,6-9 1,0-7-93,0-3 1,3-1 0,1-2 0,-2 2-686,0 1 1,-6 6 631,0 6 1,-4 5 0,1 7 0,-3 6 38,-1 6 1,-4 2-1,-1-1 1,0-2-321,0 0 1,2-6 0,3 2 363,0-3 0,5-6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5:58.426"/>
    </inkml:context>
    <inkml:brush xml:id="br0">
      <inkml:brushProperty name="width" value="0.035" units="cm"/>
      <inkml:brushProperty name="height" value="0.035" units="cm"/>
      <inkml:brushProperty name="color" value="#008500"/>
    </inkml:brush>
  </inkml:definitions>
  <inkml:trace contextRef="#ctx0" brushRef="#br0">106 26,'-3'-3,"0"-2,3 8,0 2,3 5,26 39,2 15,-12-18,-10-24,-9-21,4 11,-10 64,5-27,1-52,0 3,3-3,-3 3</inkml:trace>
  <inkml:trace contextRef="#ctx0" brushRef="#br0" timeOffset="412">0 170,'0'2,"2"3,11-5,102-12,-32-4,-43 12,-28 3,12-1,-30 4,15-2,-9 0</inkml:trace>
  <inkml:trace contextRef="#ctx0" brushRef="#br0" timeOffset="993">304 0,'-3'0,"-3"0,6 5,0 6,0 4,9 72,-5 16,-2-55,-7-55,4 26,1-22,-1 10,2-32,10-9,-5 18,7-9,-4 6,2-6,-1 5,3 15,-2-7,-3 24,1-12,1 25,-1-13,2 12,3 7,-11-23,5 10,-4-8,1 3,-4-8,1 4,14-20,-7 9,-7-7,1 5,-3 4</inkml:trace>
  <inkml:trace contextRef="#ctx0" brushRef="#br0" timeOffset="1433">540 144,'-2'0,"-1"0,6 0,38 10,10-5,-24-17,-15-6,-16-3,-8 6,-10 4,-12 9,-2 17,11 19,14-19,24 21,-13-10,11 2,-5-3,8-6,-4 1,25-33,-14 17,-12-18,-9 14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8:27.857"/>
    </inkml:context>
    <inkml:brush xml:id="br0">
      <inkml:brushProperty name="width" value="0.05" units="cm"/>
      <inkml:brushProperty name="height" value="0.05" units="cm"/>
      <inkml:brushProperty name="color" value="#ED1C24"/>
    </inkml:brush>
  </inkml:definitions>
  <inkml:trace contextRef="#ctx0" brushRef="#br0">5 1,'-5'0,"10"3,23 20,-8-6,37 41,-29-23,-14-17,0 5,-11-17,57 76,-31-43,-26-35,21 30,-11-17,-5 3,-5-15,11 33,-6-19,0 11,-8-29,14 50,-8-26,2-1,-1-1,-1-1,0-1,-2-1,0-1,0 3,0-3,-4 5,2-4,4 7,-3-5,2 1,-1-2,0 2,1 0,-4-1,1-2,-4 9,2-6,-1 12,0-8,-3 8,2-6,-3 3,2-3,0 2,0-3,-3 2,2-3,0 6,0-5,-7 4,4-4,-22 84,7-65,12-25,-4 8,10-20,-19 31,10-18,-4 0,15-18,-24 26,-4 3,27-30,-24 27,13-14,-3 0,16-16,-24 31,12-15,3 0,10-17,-15 28,8-15,2-11,-1 5,5-10,-2 5,8-8,-3 6,-2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3.238"/>
    </inkml:context>
    <inkml:brush xml:id="br0">
      <inkml:brushProperty name="width" value="0.04286" units="cm"/>
      <inkml:brushProperty name="height" value="0.04286" units="cm"/>
      <inkml:brushProperty name="color" value="#E71224"/>
    </inkml:brush>
  </inkml:definitions>
  <inkml:trace contextRef="#ctx0" brushRef="#br0">153 1 8183,'-11'1'577,"0"3"1,-4-2 0,1 6 0,-1 1-97,-1 5 1,4-1-1,-3 6 1,3-1-155,1-1 1,4 0 0,0-3-47,3 1 0,1-6 1,7-5-1,4-3-733,6-1 1,3-8 0,5-6 0,-1-3-341,-3-3 1,2-5 0,-5 5 0,-2 2 252,-1 1 0,-6 6 639,-2 3 1,-4 12 0,-4 3 0,-2 9 243,0 5 1,-2 0 0,3-2 0,0-1-684,0-2 1,1 2 0,5-3-194,3-2 1,2-6 531,5-3 0,5-3 0,1-1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3.670"/>
    </inkml:context>
    <inkml:brush xml:id="br0">
      <inkml:brushProperty name="width" value="0.04286" units="cm"/>
      <inkml:brushProperty name="height" value="0.04286" units="cm"/>
      <inkml:brushProperty name="color" value="#E71224"/>
    </inkml:brush>
  </inkml:definitions>
  <inkml:trace contextRef="#ctx0" brushRef="#br0">254 1 9204,'-10'11'0,"1"1"0,3 2 0,1 0 0,3 0 0,1-2 0,1-1 121,0 0 0,4-5 1,4-2-1,2-4 1,1-4-1,1-3 1,1-3-1,2-1-210,-2 0 1,-5 7 653,-4 8 0,-4 8 0,-4 15 1,-5 6 134,-4 6 0,-1 1 0,-3 0 0,1-1-260,3-3 0,-3-1 0,1-9 0,2-3-112,0-3 1,1-9-1,-1-7 1,-2-3-417,2-1 0,-3-3 1,0-3-1,0-6-829,0-4 0,1-2 0,4-4-2196,0 0 0,4 3 3113,-1 1 0,6 0 0,-3-5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4.260"/>
    </inkml:context>
    <inkml:brush xml:id="br0">
      <inkml:brushProperty name="width" value="0.04286" units="cm"/>
      <inkml:brushProperty name="height" value="0.04286" units="cm"/>
      <inkml:brushProperty name="color" value="#E71224"/>
    </inkml:brush>
  </inkml:definitions>
  <inkml:trace contextRef="#ctx0" brushRef="#br0">166 5 9357,'-5'-5'0,"-1"5"0,-1 8 0,-1 5 0,0 7 267,-2 4 1,-1 6 0,0 6 0,-1 5-1,-2 2 1,0 1 0,0-1 0,2-3-1,1-4 85,0-6 1,5 0 0,2-7-1,3-3-369,1-3 0,1-5-731,3-8 0,2-9 0,5-11 0,0-1-2000,0-3 2748,0-1 0,5-6 0,1-1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4.509"/>
    </inkml:context>
    <inkml:brush xml:id="br0">
      <inkml:brushProperty name="width" value="0.04286" units="cm"/>
      <inkml:brushProperty name="height" value="0.04286" units="cm"/>
      <inkml:brushProperty name="color" value="#E71224"/>
    </inkml:brush>
  </inkml:definitions>
  <inkml:trace contextRef="#ctx0" brushRef="#br0">118 100 7893,'-9'17'33,"1"-2"0,0-3 0,5-2 1,4-3 358,6-3 1,1-8 0,1-3 0,-2-4-167,2-4 1,-4 2-1,-2-4 227,-2 1 1,-1-3-1,-1 5-238,-2 0 1,-7 2 0,-5 2 0,0 3 0,-1 3 35,-2 3 1,2 1 0,1 0-710,3 0 1,5 1 0,1 3-246,1 3 0,7-2 0,9-1 0,5-2-610,1 2 1,5-3 1312,0 3 0,0-3 0,5-1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4.773"/>
    </inkml:context>
    <inkml:brush xml:id="br0">
      <inkml:brushProperty name="width" value="0.04286" units="cm"/>
      <inkml:brushProperty name="height" value="0.04286" units="cm"/>
      <inkml:brushProperty name="color" value="#E71224"/>
    </inkml:brush>
  </inkml:definitions>
  <inkml:trace contextRef="#ctx0" brushRef="#br0">1 34 7160,'6'12'0,"-2"2"0,-3 2 0,-1 0 765,0-1 1,0 4 0,0-4-204,0-2 0,1-2 1,1-2-350,2-2 1,5-5 0,-3 1 0,1-6-155,0-4 0,1-8 0,3-3 0,0-3 0,-1 0-534,-3 3 414,-2-3 1,-5 9-1,0-3 1,-1 3 0,-3 2-49,-3 3 0,-3 2 0,-1 5 0,0 0-222,0 0 0,1 5 0,3 2-554,3 3 1,3-3 0,2-1 884,3-1 0,7 4 0,6-3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5.079"/>
    </inkml:context>
    <inkml:brush xml:id="br0">
      <inkml:brushProperty name="width" value="0.04286" units="cm"/>
      <inkml:brushProperty name="height" value="0.04286" units="cm"/>
      <inkml:brushProperty name="color" value="#E71224"/>
    </inkml:brush>
  </inkml:definitions>
  <inkml:trace contextRef="#ctx0" brushRef="#br0">89 21 7635,'0'15'278,"0"-1"1,0 6 0,0 0 0,-1 3-1,-1 5 391,-2 4 1,-5 2-1,2 8-539,-3-2 0,-1 3 1,0 1-1,1-5 1,2-4-108,0-6 1,6-3-484,-2-8 0,3-6 1,1-7-451,0-3 0,0-6 666,0-11 0,0-2 0,1-5 0,2-1-184,0-3 1,2-2 247,-1-5 1,-3 0 0,3-2 230,-3-1 0,3 1 0,1 0 1,1 3 198,2 3 0,3 4 0,3-1 0,2 4 48,1 4 0,1 2 1,3 5-1,-1 1 0,-3 3 321,-1 3 0,-2 4-515,-3 4 1,-3 6 0,-2 6 0,-1 1-1,-4 2-130,-3 2 0,-5 1 0,-5-1 0,-2-1 1,-5-3 5,-2-1 1,-4-2 0,-1-4-96,1-2 1,6-4 0,2-4 0,2-1-2362,5-2 2476,4-4 0,6-8 0,0-3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5.642"/>
    </inkml:context>
    <inkml:brush xml:id="br0">
      <inkml:brushProperty name="width" value="0.04286" units="cm"/>
      <inkml:brushProperty name="height" value="0.04286" units="cm"/>
      <inkml:brushProperty name="color" value="#E71224"/>
    </inkml:brush>
  </inkml:definitions>
  <inkml:trace contextRef="#ctx0" brushRef="#br0">56 65 7999,'-10'17'242,"1"-1"0,3-1 1,1 0-1,3-2 0,2-2-39,4-4 1,-2-2 0,5-6-1,2-3 1,0-3 0,-1-4 0,-2-4-1,-1-2-279,-2 0 1,-2-3 0,-1 6 0,0 0 191,0 2 0,-5 1 0,-2 1 0,-3 3 21,-1 3 0,0 4 1,0 4-258,0 3 1,5 3 0,2 1 0,3 0-151,1 0 1,0 0-1,1 0 1,3 0 269,3 0 0,8 0 0,2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6"/>
    </inkml:context>
    <inkml:brush xml:id="br0">
      <inkml:brushProperty name="width" value="0.04286" units="cm"/>
      <inkml:brushProperty name="height" value="0.04286" units="cm"/>
      <inkml:brushProperty name="color" value="#E71224"/>
    </inkml:brush>
  </inkml:definitions>
  <inkml:trace contextRef="#ctx0" brushRef="#br0">33 0 8375,'0'11'383,"0"0"0,0-2 0,0 0 0,0 4 0,-1-1 0,-2 0 0,0-1 0,-1 0 0,0 0 0,0 0 0,-1 0 0,0 0-29,2 0 0,2-6 1,2-5-1,2-6 1,2-4-563,1-1 1,-3 0 58,5 0 0,-2 0 0,3 1-3,-2 3 0,0-5 1,5 2-1,2 0 53,1 0 1,-1-2 0,-3 6 0,0-1 131,0-1 1,0 6 0,0-2 20,0 3 0,-4 2 0,-4 3 101,-1 3 0,-2 3 1,0 2-1,0 2-143,0 1 1,0-1 0,-2-3-1,0 0-1048,-2 0 0,0-3 1036,4-1 0,-4-5 0,-3 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03:36.995"/>
    </inkml:context>
    <inkml:brush xml:id="br0">
      <inkml:brushProperty name="width" value="0.04286" units="cm"/>
      <inkml:brushProperty name="height" value="0.04286" units="cm"/>
      <inkml:brushProperty name="color" value="#E71224"/>
    </inkml:brush>
  </inkml:definitions>
  <inkml:trace contextRef="#ctx0" brushRef="#br0">56 0 8993,'0'13'0,"-1"0"0,-2 3 0,0 1 0,0 4 360,2 4 1,0 0-1,-2 7 1,-2 2-1,-1 1 1,-1-2-1,-1-3 1,2-1-1,1-4 1,3-3-1,1-3-29,1-3 1,6-8 0,4-8-1,4-7 1,2-7 0,1-4-466,1-3 0,-4-1 1,3 0-1,-1 1 0,-1 4 1,0 6 288,-1 6 0,0 6 0,-5 7 1,-2 6 508,1 6 1,-1 1 0,-1-2 0,0-1-603,0-2 0,1-7 0,4-5 1,0-4-1,2-6 0,1-9 1,5-11-1,1-7 0,1-3 0,-1-1-494,-2-1 1,-4 7-59,0-2 1,-5 11 0,-3 1-236,-1 4 0,-1 6 725,-4 4 0,-5 9 0,-1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24.273"/>
    </inkml:context>
    <inkml:brush xml:id="br0">
      <inkml:brushProperty name="width" value="0.04286" units="cm"/>
      <inkml:brushProperty name="height" value="0.04286" units="cm"/>
      <inkml:brushProperty name="color" value="#E71224"/>
    </inkml:brush>
  </inkml:definitions>
  <inkml:trace contextRef="#ctx0" brushRef="#br0">0 100 7525,'5'-6'0,"2"2"0,3 3 0,3 1 0,0 0 291,2 0 1,4 0-1,0 0 1,3 0-1,3 0 1,5 0 0,2 0-1,2 0 97,3 0 1,-2-4-1,6 0-299,0 2 0,-3 0 1,0-1-1,-1-1 1,1 1-103,1-2 0,0 2 59,2-4 0,2 5 0,-3-3 0,2 1 43,-2 0 0,1 1-88,-8 3 1,6-4 0,-6 0 0,0 2 45,-2 1 1,3 1 0,-3 0-1,-1 0 19,2 0 1,-1 0 0,-2 0 1,-3 0 0,1 0 0,0 0 0,0 0 3,0 0 0,0 0 1,-3 0-1,3 0 0,0 0 11,0 0 1,4 0 0,-2 0-1,3 0-14,1 0 0,4-4 1,-1 0-1,0 2-72,-2 1 1,-1 1 0,0 0 18,0 0 1,-3-4-1,-1 0 1,2 2 0,-1 1-52,0 1 0,2 3 0,-3 1 0,2 0 0,1 1 66,1 2 1,-3-2 20,7-2 1,-5 2 0,0 0-1,3 0 7,3 0 0,-1-1 0,3-3 0,2 1 0,1 2-29,1-1 1,4-2-1,-1-1 1,0 0-19,-2 0 0,3 0-3,0 0 1,0 0-3,-4 0 0,5 0 0,1 0 0,0 1 0,-1 1 8,0 2 0,-3 0-2,1-4 1,0 0 0,1 0 0,2 0-16,0 0 1,6 0-1,-3 0 1,0 0 6,1 0 0,0 0 1,2 0 23,3 0 0,-3 0 0,5 0 0,1 0 1,0 0 36,-2 0 0,-2 0 0,-3 0 0,1 0 16,3 0-57,-3 0 0,9 0 32,-2 0 1,-5 3-17,-2 1 1,2 0-24,-3-4 1,8 3-1,-2 1 22,0-1 0,6-2 0,-5 0 35,-1 3 22,12-3-67,-11 4 0,11-5 70,1 0 0,-3 0-610,-1 0 541,5 0 0,-8 0 19,10 0 1,0 0-90,0 0 1,-7 4 92,0-1 1,-1 2 7,4-1 0,3-2 0,-2 6 1,-3-6-160,-2 2 1,4-3 107,0-1 0,4 0 11,4 0 0,-6 0-12,2 0 1,0 0-157,0 0 1,3 0 178,-6 0 0,-3-1-5,-2-3 1,-1 3 24,-2-3 1,1 3-18,3 1 0,-7 0-45,-1 0 1,-1 0 36,-2 0 1,-4 4 286,-3-1 0,-4 1-251,3-4 1,-4 0 50,0 0 1,-5 1-108,-2 3 0,-4-3 204,1 3 1,-7-3-186,0-1 0,-8 0-32,3 0 0,-5 0-37,2 0 1,0 4-165,-4-1 0,2 1 132,-2-4 1,0 1 55,-4 3-1,-1-3 0,2 4-2684,-3-5 1228,-6 0 1476,-1 5 0,-5 1 0,0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9:50.911"/>
    </inkml:context>
    <inkml:brush xml:id="br0">
      <inkml:brushProperty name="width" value="0.05" units="cm"/>
      <inkml:brushProperty name="height" value="0.05" units="cm"/>
      <inkml:brushProperty name="color" value="#ED1C24"/>
    </inkml:brush>
  </inkml:definitions>
  <inkml:trace contextRef="#ctx0" brushRef="#br0">91 96,'-5'-4,"-2"0,6 2,-3-2,1 10,12 118,-9 45,0-89,-8 101,7-129,8 208,-29-148,19-94,-31 35,16-19,22-53,-6 20,11-12,-6 6,-3-5,0 9,-3-8,3 9</inkml:trace>
  <inkml:trace contextRef="#ctx0" brushRef="#br0" timeOffset="1098">113 51,'-3'-2,"-5"-4,6 4,1 10,23 59,19 35,-3-2,-6 0,-17-53,3-8,6 21,-23-55,11 26,-4-13,1 5,-8-22,4 11,-2-26,1 13,-3-14,1 7,5-21,-3 12,10-23,-5 13,12-23,-7 13,11-14,-7 10,13-8,-8 7,7-3,-5 3,-10 14,11-11,-18 25,9-10,8 2,-7 9,-15 11,1 0,-1 0,-3 6,1-3,-2 2,1-1,-13 11,10-11,3 24,0-22,14 41,-7-22,0 21,-6-36,10 68,-5-37,0 24,-5-55,7 102,-4-54,-2 18,-2-68,2 117,-1-63,4-12,-5-47,15 83,-8-43,-2-24,1 9,3-22,-9 8,0-6,-1-4,1 2,0 1,0-2,0-2,0-1</inkml:trace>
  <inkml:trace contextRef="#ctx0" brushRef="#br0" timeOffset="1731">857 852,'0'-10,"1"6,2 0,4 0,2 0,44 10,10 22,-30 17,-16-22,-28 21,12-37,-18 48,10-28,-10-14,15-10,-33 11,18-7,-3-16,19 8,-24-13,13 8,17-6,-5 12,14-22,-8 11,17 5,34 4,-30 1,19 2,-11-1,4 6,-5-3,-34-3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26.427"/>
    </inkml:context>
    <inkml:brush xml:id="br0">
      <inkml:brushProperty name="width" value="0.04286" units="cm"/>
      <inkml:brushProperty name="height" value="0.04286" units="cm"/>
      <inkml:brushProperty name="color" value="#E71224"/>
    </inkml:brush>
  </inkml:definitions>
  <inkml:trace contextRef="#ctx0" brushRef="#br0">1697 263 8526,'6'-5'-22,"-3"-3"1,-1-1 0,-2-2 0,-2 1 0,-1 1 0,-6 1 0,-3-3 0,-4-3 288,-1 1 1,-5 0-1,-5 1 1,-3-1-1,-3-2 1,-5 2-1,-6 0 1,-7 2 216,-6 0-508,-11 5 1,0 1 47,-9 5 1,-4 3 0,-7 4-1,-9 8-254,48-6 1,-1 1 0,-1 2 0,1 0 0,-41 13 0,3 7 200,2 7 0,11 3 0,4 11 0,10 2 1,11 2 128,7 1 0,6 7 1,9 3-1,7 7 672,9 7 0,7 2 0,11 4-531,9 5 0,8-2 1,-5-45-1,2 1 0,2 0 1,1 0-1,4-2 0,2-1 580,2-1 1,2-2-790,6-2 0,3-2 0,1-7 0,3-2 95,0-1 1,3-2 0,6-1 0,2-3 0,-1-5 0,1-2 0,5-3 0,0-3-39,5-1 1,0-3 0,-2-4-1,2-2 1,5-4 0,2-3 0,-1-3-1,1-3-89,0-3 0,0-2 0,-1 0 0,0-3 0,-1-3 1,0-3-1,-2 0 0,-3-2-446,-1 0 1,-3-2 0,-4 0 0,-2-1 0,-3 1-1,-3-1 1,-6 0 0,-2-1-200,29-34 0,-21 8 0,-15-5 0,-14 1 293,-13 0 0,-17-2 0,-17-2 1,-12-1-1,-10 2 367,-8 0 1,-15 0-1,30 34 1,-2 1-1,-2 0 1,-1 2-54,-2 0 0,-2 1 0,-5-2 0,-2 1 0,-3 2 0,-2 1 0,-2 0 0,0 3-306,2 1 0,-1 3 0,-5 1 1,0 2-1,6 2 0,0 2 247,2 1 0,-1 0 1,3 4-1,1 1 1,2 2-1,2 1 1,-46 2-427,9 5 523,6 9 0,10 3 0,3 4 0,3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38.892"/>
    </inkml:context>
    <inkml:brush xml:id="br0">
      <inkml:brushProperty name="width" value="0.04286" units="cm"/>
      <inkml:brushProperty name="height" value="0.04286" units="cm"/>
      <inkml:brushProperty name="color" value="#E71224"/>
    </inkml:brush>
  </inkml:definitions>
  <inkml:trace contextRef="#ctx0" brushRef="#br0">23 61 8235,'6'-15'83,"-3"0"0,-1 2 1,-1 2-1,1 5 1,2 6 321,-2 6 0,3 18 1,0 11-1,0 10 0,1 11 1,-1 10-1,0 12 1,-2 7 18,-2 6 0,-2 6 0,-3 0 0,-2 1 1,-2-2-1,1-7 0,0-9 0,-1-9 1,2-7 451,1-9 0,2-9-1185,3-10 0,0-8 1,0-5-329,0-8 1,0-8 0,-2-9 0,0-7-1,-2-10 48,2-5 1,1 0 0,1-3 588,0 0 0,-5 4 0,-1-4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39.488"/>
    </inkml:context>
    <inkml:brush xml:id="br0">
      <inkml:brushProperty name="width" value="0.04286" units="cm"/>
      <inkml:brushProperty name="height" value="0.04286" units="cm"/>
      <inkml:brushProperty name="color" value="#E71224"/>
    </inkml:brush>
  </inkml:definitions>
  <inkml:trace contextRef="#ctx0" brushRef="#br0">0 210 7085,'0'12'0,"2"3"0,1 3 352,5 3 1,0 6-1,1 3 1,-2 3-1,0 2 1,0 2-1,-3-3 1,0-3 957,0-5 1,3-8-1,-1-5 1,2-5-1159,0-8 1,9-11 0,-2-14-1,5-9-385,2-9 0,1-12 0,1 0-119,2-2 1,4 1 0,-5 3-1,-1 6 1,-4 7-1162,-1 9 1513,-6 4 0,3 9 0,-5 3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2.177"/>
    </inkml:context>
    <inkml:brush xml:id="br0">
      <inkml:brushProperty name="width" value="0.04286" units="cm"/>
      <inkml:brushProperty name="height" value="0.04286" units="cm"/>
      <inkml:brushProperty name="color" value="#E71224"/>
    </inkml:brush>
  </inkml:definitions>
  <inkml:trace contextRef="#ctx0" brushRef="#br0">221 0 8367,'-11'16'0,"0"4"0,-1 6 593,-3 7 0,1 2 0,-3 8 0,1 2 0,3 1-332,1-1 1,1-6-1,0-1 1,0-2-1,-1-2 1,1-3-1,0-4 1,2-6-1,0-6 260,2-2 0,4-6-128,0 0 0,1-5-2541,2-2 1,2-10 1300,1-9 0,3 1 1,4-3 846,-2-2 0,6-6 0,-2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2.351"/>
    </inkml:context>
    <inkml:brush xml:id="br0">
      <inkml:brushProperty name="width" value="0.04286" units="cm"/>
      <inkml:brushProperty name="height" value="0.04286" units="cm"/>
      <inkml:brushProperty name="color" value="#E71224"/>
    </inkml:brush>
  </inkml:definitions>
  <inkml:trace contextRef="#ctx0" brushRef="#br0">1 0 8214,'6'5'-14,"-2"4"0,-3 6 0,-1 5 1,1 7 293,3 5 1,-3 0 0,3 8 693,-3 2 1,-1-3 0,0 2-738,0 0 0,0-6 0,0-3 0,1-4-924,3-4 0,-3-4 0,3-3-717,-3-1 0,-1-5 1404,0-4 0,-5-4 0,-1 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2.500"/>
    </inkml:context>
    <inkml:brush xml:id="br0">
      <inkml:brushProperty name="width" value="0.04286" units="cm"/>
      <inkml:brushProperty name="height" value="0.04286" units="cm"/>
      <inkml:brushProperty name="color" value="#E71224"/>
    </inkml:brush>
  </inkml:definitions>
  <inkml:trace contextRef="#ctx0" brushRef="#br0">1 66 8214,'7'-3'-110,"0"-1"-18,2 2 0,1-3 1,1 0-1,1 0 166,3 0 0,-2 0 1,4 3-1,0-2-313,1 1 1,-4 1 274,5-2 0,-1-2 0,4-5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2.743"/>
    </inkml:context>
    <inkml:brush xml:id="br0">
      <inkml:brushProperty name="width" value="0.04286" units="cm"/>
      <inkml:brushProperty name="height" value="0.04286" units="cm"/>
      <inkml:brushProperty name="color" value="#E71224"/>
    </inkml:brush>
  </inkml:definitions>
  <inkml:trace contextRef="#ctx0" brushRef="#br0">121 0 8228,'-1'11'0,"-1"2"176,-2 1 0,-1 5 0,2 8 0,-4 4 388,1 5 1,-7 7 0,2 1 0,-1 4 56,-1-2 1,2 1-345,0-10 0,4-2 1,1-6-1,1-4 1,2-5-810,2-6 1,1-5-324,0-2 1,0-6-1,0-1 1,1-5 854,3-1 0,2-8 0,5 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3.359"/>
    </inkml:context>
    <inkml:brush xml:id="br0">
      <inkml:brushProperty name="width" value="0.04286" units="cm"/>
      <inkml:brushProperty name="height" value="0.04286" units="cm"/>
      <inkml:brushProperty name="color" value="#E71224"/>
    </inkml:brush>
  </inkml:definitions>
  <inkml:trace contextRef="#ctx0" brushRef="#br0">1 1 8120,'0'9'36,"0"0"0,0 4 0,0 0 0,0 3 0,0 2 1791,0 3-1386,0 1 0,0 0 0,0 0 0,0 0 1,0-1-1,0-2 296,0-5 0,0-5 0,1-4-805,2-4 0,4-5 0,4-10 1,0-5-419,0-2 0,0 1 0,-2 0 0,0 4 0,-3 3-1551,-1 3 2177,4 6 0,-8 0 0,3 8 0,-3 5 0,-1 4-150,0 6 0,0 0 1,0 1-1,0-3 2044,0-1 0,1-1-1731,3-4 1,2-7 0,5-5 0,1-9-1097,3-7 1,-2-7-1,4-3 1,-1 0 71,-2 0 1,-2 5 0,-1 4 720,0-2 0,0 4 0,0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3.734"/>
    </inkml:context>
    <inkml:brush xml:id="br0">
      <inkml:brushProperty name="width" value="0.04286" units="cm"/>
      <inkml:brushProperty name="height" value="0.04286" units="cm"/>
      <inkml:brushProperty name="color" value="#E71224"/>
    </inkml:brush>
  </inkml:definitions>
  <inkml:trace contextRef="#ctx0" brushRef="#br0">110 10 8083,'-7'-6'251,"0"2"1,-1 4 0,-3 4-1,2 4 1,0 5 391,2 1 0,-1 6 0,-3-2 0,1 2-281,3-2 1,-1 2-1,4-4 1,1 0-92,2 0 1,1-5 0,1-5-367,3-1 1,0-3 0,6-7-1,3-4 13,3-5 1,-1-6 0,2 3-2618,-1 0 1795,-2-4 0,-4 13 1,-1-2 406,-2 4 1,-4 3 0,0 7 808,-1 3 1,-2 7-1,0 2 1,-2 1 88,-1 3 1,1-4-1,-1-2-1000,2-2 599,1-1 0,4-4 0,3-2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4.067"/>
    </inkml:context>
    <inkml:brush xml:id="br0">
      <inkml:brushProperty name="width" value="0.04286" units="cm"/>
      <inkml:brushProperty name="height" value="0.04286" units="cm"/>
      <inkml:brushProperty name="color" value="#E71224"/>
    </inkml:brush>
  </inkml:definitions>
  <inkml:trace contextRef="#ctx0" brushRef="#br0">23 0 8205,'-1'11'259,"-2"1"0,-1 2 0,2 1 0,1-1 0,0 2 0,-2 1 1,-1 2-59,2-1 1,1-4 0,1 0-1,0-2 1,1-2 0,3-2 0,3-5-1625,3-1 1,-2-11 1422,3-2 0,-2-7 0,7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9:55.860"/>
    </inkml:context>
    <inkml:brush xml:id="br0">
      <inkml:brushProperty name="width" value="0.05" units="cm"/>
      <inkml:brushProperty name="height" value="0.05" units="cm"/>
      <inkml:brushProperty name="color" value="#ED1C24"/>
    </inkml:brush>
  </inkml:definitions>
  <inkml:trace contextRef="#ctx0" brushRef="#br0">272 43,'-2'-2,"-6"-2,-6 4,-3 0,-3 4,-77 47,42 8,29-31,22 16,-12 19,12-49,-5 22,18 1,-9 0,28-10,-15 2,19-18,-11 8,85-34,-41-31,-34 23,-5-20,1 13,-18-15,8 9,-24 35,11-13,-20-98,-11 81,24 27,-22-4,-11 2,32 5,4 1</inkml:trace>
  <inkml:trace contextRef="#ctx0" brushRef="#br0" timeOffset="713">453 55,'-5'0,"1"0,4 9,0 5,12 124,-4-47,-6-76,-1 55,-1-39,1-28,-1 14,4-32,-1 16,5-36,-3 18,8-31,-4 17,12-28,-7 17,28-45,-15 27,31 10,-35 69,-18-15,6 45,-5-28,-2 47,1-23,1 16,-5-49,3 80,-1-43,1-16,-3-27,8 31,-4-17,-1-34,-4 14,0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4.229"/>
    </inkml:context>
    <inkml:brush xml:id="br0">
      <inkml:brushProperty name="width" value="0.04286" units="cm"/>
      <inkml:brushProperty name="height" value="0.04286" units="cm"/>
      <inkml:brushProperty name="color" value="#E71224"/>
    </inkml:brush>
  </inkml:definitions>
  <inkml:trace contextRef="#ctx0" brushRef="#br0">220 0 8205,'-11'16'0,"0"1"261,0 0 1,-4 5 0,1-1 0,-1 5 630,-1 2 1,3 1-1,-6 6 1,1 0-475,1 2 1,1-4 0,5-6 0,1-2-737,3-5 1,0-6 0,5-2-868,-2-3 0,2-8 0,4-1 1185,2-6 0,5-9 0,-3-2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4.579"/>
    </inkml:context>
    <inkml:brush xml:id="br0">
      <inkml:brushProperty name="width" value="0.04286" units="cm"/>
      <inkml:brushProperty name="height" value="0.04286" units="cm"/>
      <inkml:brushProperty name="color" value="#E71224"/>
    </inkml:brush>
  </inkml:definitions>
  <inkml:trace contextRef="#ctx0" brushRef="#br0">258 0 8412,'-11'0'457,"0"0"0,0 0 0,1 1 0,1 3 0,3 5 0,0 3 0,1 4-27,0 1 1,-2 1 0,3 3 0,0-1-132,-1-2 1,3-4 0,-5 0-36,-2-1 0,-1-7 0,-2-3 0,-1-1-76,-2-2 1,-3-2 0,2 0 0,0-3-601,0-1 1,2-1 0,6-4 411,0-1 0,11-3 0,-2-3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6.643"/>
    </inkml:context>
    <inkml:brush xml:id="br0">
      <inkml:brushProperty name="width" value="0.04286" units="cm"/>
      <inkml:brushProperty name="height" value="0.04286" units="cm"/>
      <inkml:brushProperty name="color" value="#E71224"/>
    </inkml:brush>
  </inkml:definitions>
  <inkml:trace contextRef="#ctx0" brushRef="#br0">119 0 8215,'-6'12'338,"3"3"0,-3 8 0,-2 9 0,-2 6 1,-1 3-1,0 2 0,2-2 0,0 1 0,2-3 460,-2-2 1,0-8-1,2-4-320,3-6 1,2-4-405,-2-8 1,3-3-1,-1-8-390,4-3 0,4-8 0,6-4-47,3-6 0,-1 2 0,3-4 1,0 1-1,-1 2 0,0 3 153,-3 5 0,1 4 0,-1 2 0,2 3 129,-2 3 0,-2 5 1,-3 5-1,-5 6 108,-1 4 0,-2 4 0,0 4 0,0 1 330,0-4 0,0 1 0,0-5 0,0 1-578,0 1 0,-4-6-1969,0 2 2190,1-8 0,8-7 0,1-6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7.094"/>
    </inkml:context>
    <inkml:brush xml:id="br0">
      <inkml:brushProperty name="width" value="0.04286" units="cm"/>
      <inkml:brushProperty name="height" value="0.04286" units="cm"/>
      <inkml:brushProperty name="color" value="#E71224"/>
    </inkml:brush>
  </inkml:definitions>
  <inkml:trace contextRef="#ctx0" brushRef="#br0">177 22 7979,'-11'0'109,"4"-1"1,0-2 0,-1-2 0,1 0 0,-1 0 285,0 3 1,-2 2-1,-2 4 1,-2 4 0,0 6-1,-1 3 208,-1 0 1,4 4-1,-2-3 1,6 2-123,4-2 0,3-2 0,1-5-372,0 0 0,1-1 1,4-3-1,6-4-331,6-6 0,4-8 0,2-8 0,2-5-517,0-1 0,0-1 0,-7 5 1,-3 3-1315,-3 3 2256,-1 3 0,-5 8 0,-3 7 0,-6 8 417,-4 5 1,1 2-1,-1 3 1,-1-3-41,2-3 0,-2 1 0,4-2-1530,1 0 0,3-3-3430,4-4 4224,2-2 0,2-6 1,-1-3 155,2-3 0,0-8 0,2-2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7.310"/>
    </inkml:context>
    <inkml:brush xml:id="br0">
      <inkml:brushProperty name="width" value="0.04286" units="cm"/>
      <inkml:brushProperty name="height" value="0.04286" units="cm"/>
      <inkml:brushProperty name="color" value="#E71224"/>
    </inkml:brush>
  </inkml:definitions>
  <inkml:trace contextRef="#ctx0" brushRef="#br0">133 0 8801,'-1'16'0,"-3"4"0,-3 4 1481,-3 6 0,-5 1-1031,1 2 1,-5 4-1,4 1 1,2-1-1,2-2 80,4-3 1,-2-6 0,5-1 0,2-6-1,1-4-726,1-3 0,1-2 1,3-3-763,3-3 1,3-4-1,1-4 1,0-3-604,0-3 0,0-2 1,0-2 1560,0 0 0,0-1 0,0 4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7.538"/>
    </inkml:context>
    <inkml:brush xml:id="br0">
      <inkml:brushProperty name="width" value="0.04286" units="cm"/>
      <inkml:brushProperty name="height" value="0.04286" units="cm"/>
      <inkml:brushProperty name="color" value="#E71224"/>
    </inkml:brush>
  </inkml:definitions>
  <inkml:trace contextRef="#ctx0" brushRef="#br0">110 0 8297,'-9'11'530,"1"0"1123,-2 5-1161,4 1 0,-5 9 1,0 1-1,0 1 0,0 3 1,1 0 662,3-2 1,-2 3 0,6-5-696,0-3 0,2 1 0,1-11 0,0 0-476,0-2 0,5-6 0,2-2-469,3-3 1,-2-4-1,-1-2 1,0-2-664,-1-1 1,3-2-1,-5-1-1692,-2 0 1,-1 4 2839,-1-1 0,-5 1 0,-1-4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7.690"/>
    </inkml:context>
    <inkml:brush xml:id="br0">
      <inkml:brushProperty name="width" value="0.04286" units="cm"/>
      <inkml:brushProperty name="height" value="0.04286" units="cm"/>
      <inkml:brushProperty name="color" value="#E71224"/>
    </inkml:brush>
  </inkml:definitions>
  <inkml:trace contextRef="#ctx0" brushRef="#br0">10 45 8826,'-6'0'1087,"2"0"1,8-1-1,3-2-1187,3-1 0,6 0 1,1 1-416,0-1 0,4 0 1,-3 1-1,3-1 515,1 2 0,0-4 0,0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47.934"/>
    </inkml:context>
    <inkml:brush xml:id="br0">
      <inkml:brushProperty name="width" value="0.04286" units="cm"/>
      <inkml:brushProperty name="height" value="0.04286" units="cm"/>
      <inkml:brushProperty name="color" value="#E71224"/>
    </inkml:brush>
  </inkml:definitions>
  <inkml:trace contextRef="#ctx0" brushRef="#br0">188 1 8538,'-11'0'0,"0"0"1030,0 0 0,0 0 1,0 1-169,0 3 0,3 3 0,1 6-540,-2 2 1,3 5 0,0-2 0,0 3 0,1 1-119,0 0 0,2-5 0,3-2 1,-2-3-1,0-1 55,-2 0 1,-1-4-671,2 1 0,-3-6 0,-5 1-606,-1-6 0,5 1 1017,0-6 0,4 1 0,-2-4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4.178"/>
    </inkml:context>
    <inkml:brush xml:id="br0">
      <inkml:brushProperty name="width" value="0.04286" units="cm"/>
      <inkml:brushProperty name="height" value="0.04286" units="cm"/>
      <inkml:brushProperty name="color" value="#E71224"/>
    </inkml:brush>
  </inkml:definitions>
  <inkml:trace contextRef="#ctx0" brushRef="#br0">1 1258 8053,'0'-11'209,"1"-1"0,3-3 0,4-5 1,6-10-1,4-10 0,4-12 1,5-8-1,6-8 0,6-6-25,4-4 1,-19 34 0,1 0-1,0 0 1,0-1 0,1 0 0,0 0-1,-1 0 1,-1 0 0,21-39-1,-7 9 1,-7 10-442,-9 10 1,-5 7-1,-6 12 1,-1 7-43,-3 9 1,-2 4-1,-6 7-661,-3 5 1,-2 6 0,-5 9 959,0 0 0,0 9 0,0 4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4.662"/>
    </inkml:context>
    <inkml:brush xml:id="br0">
      <inkml:brushProperty name="width" value="0.04286" units="cm"/>
      <inkml:brushProperty name="height" value="0.04286" units="cm"/>
      <inkml:brushProperty name="color" value="#E71224"/>
    </inkml:brush>
  </inkml:definitions>
  <inkml:trace contextRef="#ctx0" brushRef="#br0">1 17 8119,'0'-8'351,"0"1"1,0 6-1,1 1 1,1 7-1,2 8 1,-2 6 414,0 3 0,-2 9 0,0-2 1,0-1-234,0 2 1,0-1 0,0-3 0,1-5-80,2-3 1,4-8 0,4-1-370,0-6 1,1-9-1,1-4 1,3-6-643,1-4 0,2-4 0,3-4 0,0-3-469,0-3 0,4 3 0,-1 0 1026,0 2 0,3-3 0,0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49:58.874"/>
    </inkml:context>
    <inkml:brush xml:id="br0">
      <inkml:brushProperty name="width" value="0.05" units="cm"/>
      <inkml:brushProperty name="height" value="0.05" units="cm"/>
      <inkml:brushProperty name="color" value="#ED1C24"/>
    </inkml:brush>
  </inkml:definitions>
  <inkml:trace contextRef="#ctx0" brushRef="#br0">438 147,'-2'0,"-3"-4,1 0,-3 2,-1 2,-5 0,-68 33,43-13,19-10,-75 49,58-36,18-12,-26 19,17-12,13-6,7-7,-5 13,3-7,17-12,-8 2,0 2,0-1,5-2,-1 2,6 2,-6-2,0 4,-4-6,10 12,-5-6,9 3,-12-9,29 24,-17-13,20 11,-12-7,28 15,-16-9,-2-4,0 1,-9-7,3 2,-10-8,3 4,-6-6,2 3,-11-4,6 2,-10-8,4 4,-5 0,3 0,-3-2,-6 0,4 1,0 4,3-3</inkml:trace>
  <inkml:trace contextRef="#ctx0" brushRef="#br0" timeOffset="1063">724 757,'-5'0,"3"0,-6 0,5 0,-2-8,5-7,11-105,-5 63,42-202,-28 171,2 15,-11 39,-8 9,3-1,-5 13,3-6,-8 14,4-7,0 16,0-8,0 4,0-2,5 10,-4 0,-1-4,1 0,0 0,4 6,-3-3,6 13,-3-7,15 23,9 22,-19-37,9 17,4 34,-4-20,21 143,-28-112,-10-67,12 46,-12-49,8 27,-8-32,3 12,-2-6,-5-17,3 7,-13-13,3 7,9 2</inkml:trace>
  <inkml:trace contextRef="#ctx0" brushRef="#br0" timeOffset="1348">764 535,'-4'-5,"2"3,0-4,2 2,4 0,7 0,70-6,21-6,-84 14,28-11,-46 13</inkml:trace>
  <inkml:trace contextRef="#ctx0" brushRef="#br0" timeOffset="2603">1342 151,'-3'0,"-1"-2,-1 2,6 2,5 2,51 21,37 14,-49-21,-8-8,1 4,-9-5,-28-9,58 16,-31-8,-13-2,6 1,-20-4,9 7,-9-9,3 3,-3 0,2 0,-13-4,7 2,8 0,-5 0,-3 0,2 0,5 0,-3 0,2-2,-1 1,-5-2,0 5,1-2,4-2,-2 1,-3 2,2-1,-10 0,4 2,3-2,-11 13,-3 3,9-9,3-6,0 3,-28 25,15-14,-200 157,165-129,30-25,34-17,-12 0,5 0,-2 0,12-16,-12 12,-1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5.602"/>
    </inkml:context>
    <inkml:brush xml:id="br0">
      <inkml:brushProperty name="width" value="0.04286" units="cm"/>
      <inkml:brushProperty name="height" value="0.04286" units="cm"/>
      <inkml:brushProperty name="color" value="#E71224"/>
    </inkml:brush>
  </inkml:definitions>
  <inkml:trace contextRef="#ctx0" brushRef="#br0">177 0 8961,'-11'13'0,"0"1"0,0 6 0,0 5 0,0 5 0,0 4 0,-2 3 207,-1-1 1,1 2 0,-1 0 0,2-2-1,1-1 1,-1-8 0,3-7 0,1-5-449,5-3 1,1-7 0,4-6-1,1-9 1,5-7-568,1-4 0,3-6 1,-1-3 807,0-6 0,4 2 0,3-4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5.794"/>
    </inkml:context>
    <inkml:brush xml:id="br0">
      <inkml:brushProperty name="width" value="0.04286" units="cm"/>
      <inkml:brushProperty name="height" value="0.04286" units="cm"/>
      <inkml:brushProperty name="color" value="#E71224"/>
    </inkml:brush>
  </inkml:definitions>
  <inkml:trace contextRef="#ctx0" brushRef="#br0">1 100 8310,'5'-5'0,"1"6"0,0 9 0,-1 8 0,-2 7 0,1 3 0,0 1 928,1 1 0,-4-2 1,4 1-166,0-3 0,-4-4 0,4-4-204,0-3 0,1-8 0,6-4-328,3-6 1,-3-8-1,4-8-260,0-6 1,-3-3-1,6-5 1,-1 0-170,-1 0 1,-1 3 0,-5 2-1,0 1 1,0 3-1304,0 0 1,-3 7 0,-2 3 1500,-1 1 0,3 2 0,-2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6.117"/>
    </inkml:context>
    <inkml:brush xml:id="br0">
      <inkml:brushProperty name="width" value="0.04286" units="cm"/>
      <inkml:brushProperty name="height" value="0.04286" units="cm"/>
      <inkml:brushProperty name="color" value="#E71224"/>
    </inkml:brush>
  </inkml:definitions>
  <inkml:trace contextRef="#ctx0" brushRef="#br0">11 155 8284,'-1'11'0,"-1"0"845,-2 0 0,0 0-265,4 0 0,5-6 0,3-5-406,1-6 0,4-5 1,0-4-1,2-3-270,-2-3 1,0-1 0,-2 0 0,-2 0-283,-1 0 1,0 5 194,-4 2 0,-2 4 0,-5 4 0,-5 3 0,-1 3 103,-2 1 0,0 5 0,0 2 1,0 3-151,-1 1 0,3-4 0,1 1-597,5 0 1,1 2 826,2 1 0,5-5 0,1-1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6.311"/>
    </inkml:context>
    <inkml:brush xml:id="br0">
      <inkml:brushProperty name="width" value="0.04286" units="cm"/>
      <inkml:brushProperty name="height" value="0.04286" units="cm"/>
      <inkml:brushProperty name="color" value="#E71224"/>
    </inkml:brush>
  </inkml:definitions>
  <inkml:trace contextRef="#ctx0" brushRef="#br0">1 122 8117,'7'-4'0,"0"-1"466,2-1 1,1 3 0,2-5 0,2 0-267,0-2 1,6 2-1,-1 1 1,5 0-316,1 1 0,1-4 0,-5 4 0,-1-2-717,-2 1 0,-5 5 832,2-2 0,-8-2 0,-2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6.463"/>
    </inkml:context>
    <inkml:brush xml:id="br0">
      <inkml:brushProperty name="width" value="0.04286" units="cm"/>
      <inkml:brushProperty name="height" value="0.04286" units="cm"/>
      <inkml:brushProperty name="color" value="#E71224"/>
    </inkml:brush>
  </inkml:definitions>
  <inkml:trace contextRef="#ctx0" brushRef="#br0">100 1 8414,'-11'1'0,"1"2"0,2 6 0,0 5 0,1 4 0,0 4 0,-1 4 1409,0 3 1,2 7-915,-2 0 1,5 1 0,-3-5-80,1-3 1,1 1-1,4-8-517,0-5 0,2-8 0,5-8 1,5-7-682,4-9 1,6-6-1,5-5 1,0-2 781,0 0 0,3-4 0,-2 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5:59.542"/>
    </inkml:context>
    <inkml:brush xml:id="br0">
      <inkml:brushProperty name="width" value="0.04286" units="cm"/>
      <inkml:brushProperty name="height" value="0.04286" units="cm"/>
      <inkml:brushProperty name="color" value="#E71224"/>
    </inkml:brush>
  </inkml:definitions>
  <inkml:trace contextRef="#ctx0" brushRef="#br0">154 34 7956,'0'-11'231,"0"0"1,-1 5-18,-3 2 1,-2 3 0,-5 1-27,0 0 0,-4 5 0,0 3 0,2 5 90,1 1 1,-3 2 0,0-2 0,3 2-12,4 1 1,-1-4 0,5 2-98,2-3 1,2-2 0,4-3-102,3-3 1,3-3 0,2-2-1,3-4-614,3-6 0,-1-1 0,0-5 0,-1 1 103,-2 2 1,-3 2-1,-4 1 1040,-3 0-156,-3 5 1,-2 7 0,-2 9 0,-2 5-116,-1 2 0,4-4 0,-2 3 0,3-1-465,1 0 0,0-1 0,1-3 0,2 0 188,0 0 0,6-5 0,-2-1-50,3 0 0,1-4 0,0 4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0.387"/>
    </inkml:context>
    <inkml:brush xml:id="br0">
      <inkml:brushProperty name="width" value="0.04286" units="cm"/>
      <inkml:brushProperty name="height" value="0.04286" units="cm"/>
      <inkml:brushProperty name="color" value="#E71224"/>
    </inkml:brush>
  </inkml:definitions>
  <inkml:trace contextRef="#ctx0" brushRef="#br0">177 253 8649,'-21'6'0,"1"3"0,2 6 0,-1 1 0,1 1 354,0 0 0,4 2 0,-1 3 0,4 0-2,4 0 0,-2-1 1,6-3-1,0-3 0,2-3-172,1-1 0,5-5-206,2-2 1,8-3 0,2-3 0,3-6 0,1-6-327,2-6 0,5-7 0,-1-4 1,0-3-243,0-3 1,2-4 0,-4 2 352,-4-1 0,-1 2 1,-5 7-1,-3 0 1,-3 4-68,-5 4 0,-3-1 1,-1 10 867,0 0 0,-1 7 272,-3 3-656,-2 8 1,-5 7 0,0 8 0,0 6 0,0 3 0,-1 6 0,-2 3 0,-1 4 304,2 2 0,-3 4 0,2 0-355,5-4 1,-1-4-1,6-8-541,2-6 0,2 0 1,3-11-1,5-1 0,3-5-39,4-4 0,-3-3 1,4-2 453,0-3 0,-4-2 0,4-5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0.759"/>
    </inkml:context>
    <inkml:brush xml:id="br0">
      <inkml:brushProperty name="width" value="0.04286" units="cm"/>
      <inkml:brushProperty name="height" value="0.04286" units="cm"/>
      <inkml:brushProperty name="color" value="#E71224"/>
    </inkml:brush>
  </inkml:definitions>
  <inkml:trace contextRef="#ctx0" brushRef="#br0">34 163 8163,'5'5'369,"2"-5"-304,3-6 1,1-5 0,1-3-1,2-2 1,0 0 67,0 0 0,-3-2 1,-3 3-1,-1 2-519,-3 1 1,0 1 347,-4 0 1,-8 4 0,-3 5-1,-2 4 365,1 6 0,-4 3 0,-1 4 0,0 3 447,2 3 1,3 2-567,1 3 0,4-3 0,0 3 0,3-4 0,1-4-188,2-3 1,6-3-1,2-1 1,4-1-1697,4-3 1370,2-2 1,10-7 0,2-4-388,3-5 1,1-9-1,0-1 1,-1-5 692,-2-2 0,1-6 0,-2-5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0.925"/>
    </inkml:context>
    <inkml:brush xml:id="br0">
      <inkml:brushProperty name="width" value="0.04286" units="cm"/>
      <inkml:brushProperty name="height" value="0.04286" units="cm"/>
      <inkml:brushProperty name="color" value="#E71224"/>
    </inkml:brush>
  </inkml:definitions>
  <inkml:trace contextRef="#ctx0" brushRef="#br0">183 0 8142,'-17'11'280,"2"1"0,-1 3 0,0 4 0,0 2 0,-1 2 338,0 3 0,3-2 0,0 6 0,1-1 149,2-1 1,5 1-566,3-6 1,-2 0 0,2-8-202,4-2 0,6-6 0,7-3 0,3-3 0,2-2-648,-1-3 0,3-2 0,2-6 0,-2-2-12,0 0 0,-5-5 0,-1 5 1,-4-1 658,-4-1 0,3 4 0,-4-4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1.142"/>
    </inkml:context>
    <inkml:brush xml:id="br0">
      <inkml:brushProperty name="width" value="0.04286" units="cm"/>
      <inkml:brushProperty name="height" value="0.04286" units="cm"/>
      <inkml:brushProperty name="color" value="#E71224"/>
    </inkml:brush>
  </inkml:definitions>
  <inkml:trace contextRef="#ctx0" brushRef="#br0">44 0 7907,'-11'0'-1351,"4"0"1351,-1 0 0,1 10 0,-4 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0:05.766"/>
    </inkml:context>
    <inkml:brush xml:id="br0">
      <inkml:brushProperty name="width" value="0.05" units="cm"/>
      <inkml:brushProperty name="height" value="0.05" units="cm"/>
      <inkml:brushProperty name="color" value="#ED1C24"/>
    </inkml:brush>
  </inkml:definitions>
  <inkml:trace contextRef="#ctx0" brushRef="#br0">297 386,'0'-2,"-5"-2,1 0,-3 0,-4-1,-32 5,-26 7,10 1,30-4,9 12,-1-7,9 15,-4-8,21 4,-11-2,15 1,-7-2,24-1,-13-1,30 2,-17-1,20 3,14 15,-51-29,23 13,-14 4,6-2,-27 3,13-3,-28-1,14-1,-27-6,15 3,-11-7,6 2,-20-8,12 4,-5-14,4 7,15-8,-6 4,25 2,-13-1,9 4</inkml:trace>
  <inkml:trace contextRef="#ctx0" brushRef="#br0" timeOffset="741">460 125,'0'-2,"0"8,0 8,10 135,-9 51,0-100,-1-13,1 1,-2-68,1 31,11-55,-7 26,6-21,-2 10,-12-27,6 15,3-20,-2 11,0-13,-1 7,7-16,-4 10,-1-26,14-15,-14 51,23-45,-21 45,10-21,9 11,-5-4,3 13,-4-4,1 28,-1-14,-19 18,9-10,19 47,-20-40,10 60,-5-33,-14 3,6-4,-9-9,4-18,-2 15,1-9,7-16,-5 2,-1-3</inkml:trace>
  <inkml:trace contextRef="#ctx0" brushRef="#br0" timeOffset="1475">1023 388,'-5'-4,"1"2,0 2,-3 0,0 6,-17 51,-1 35,13-49,19-7,-9 1,24-3,-13 0,26-19,-14 8,11-35,-7 16,3-33,17-18,-40 41,19-19,-10-11,4 7,-20-3,-12-25,8 30,-23 3,12 0,-11 9,-2-4,22 14,-9-7,20 17,-11-7,8 2</inkml:trace>
  <inkml:trace contextRef="#ctx0" brushRef="#br0" timeOffset="2372">1365 333,'-5'-2,"-2"0,0 2,3 0,4 6,0 6,24 106,4-20,-14-49,-1-23,0 10,15-21,-10 9,5-27,-5 12,10-32,-5 15,-6-33,10-15,-21 44,9-17,-14-5,7 4,-14 9,8-4,-9 16,4-8,-2 17,9 18,-3-13,9 48,-8-19,-1-19,25 127,-16-76,-9-55,15 6,-14-12,-2-5</inkml:trace>
  <inkml:trace contextRef="#ctx0" brushRef="#br0" timeOffset="2989">1898 1,'-2'16,"12"94,-5-58,-6 6,1-40,-8 139,4-79,-17 99,19-162,-10 88,5-47,15-57,-8 3,5 17,-3-10,4-22,-3 11,12-1,-6 2,0 2,0-1,-13 3,4-3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1.300"/>
    </inkml:context>
    <inkml:brush xml:id="br0">
      <inkml:brushProperty name="width" value="0.04286" units="cm"/>
      <inkml:brushProperty name="height" value="0.04286" units="cm"/>
      <inkml:brushProperty name="color" value="#E71224"/>
    </inkml:brush>
  </inkml:definitions>
  <inkml:trace contextRef="#ctx0" brushRef="#br0">109 1 8295,'-5'20'54,"-1"0"1,-5 8 0,0 0 350,0 1 1,0-4 0,0 3 0,0-1-1,1-2 914,3-2-1561,-3-1 1,9-1-327,-3-3 1,8-7 0,3-8 0,4-6 567,4-4 0,-3-8 0,4-2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1.714"/>
    </inkml:context>
    <inkml:brush xml:id="br0">
      <inkml:brushProperty name="width" value="0.04286" units="cm"/>
      <inkml:brushProperty name="height" value="0.04286" units="cm"/>
      <inkml:brushProperty name="color" value="#E71224"/>
    </inkml:brush>
  </inkml:definitions>
  <inkml:trace contextRef="#ctx0" brushRef="#br0">166 242 8668,'-18'0'0,"4"0"473,2 0 1,1 5 0,-1 2-1,1 3 46,0 1 0,0 5 0,-1 2 0,0 3-135,1 1 1,-3-1 0,8-2 0,0-2-166,2-1 1,3-1 0,1-4-163,0 0 0,9-5 0,2-3 0,2-6-654,3-4 1,-2-8-1,3-3 1,0-3 134,0-1 1,-2-4 0,2-1-1,-1 0-256,-3 0 0,1-2 0,-1 2 0,1 0 363,-4 0 0,1-2 1,-4 2-1,3 1 182,1 3 0,-4 0 1,-1 8 172,-1 1 3,-1 7 0,-5 3 545,-3 8 0,-2 7 0,-5 7 1,0 3 39,0 1 0,0 3 0,-1 3 0,-2 5-180,-1 1 1,1 1 0,3-2 0,1-1-73,2-3 1,4-3 0,4-7 0,0-2-721,0-1 0,4-5 0,4-5 0,3-1 384,4-2 0,2-2 0,5-1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2.136"/>
    </inkml:context>
    <inkml:brush xml:id="br0">
      <inkml:brushProperty name="width" value="0.04286" units="cm"/>
      <inkml:brushProperty name="height" value="0.04286" units="cm"/>
      <inkml:brushProperty name="color" value="#E71224"/>
    </inkml:brush>
  </inkml:definitions>
  <inkml:trace contextRef="#ctx0" brushRef="#br0">23 141 8202,'-11'5'333,"6"-4"1,5 2 0,6-6 0,3-4 0,0-3 0,0-1-23,0 0 1,3-1 0,-5-2-1,2-1-891,-2 2 0,2 1 1,-6 1-172,0 0 751,-2 0 1,-6 5 0,-2 3 225,-3 6 1,-1 6-1,0 7 1,0 1 227,0 3 1,4 1 0,-1 2 0,1 2-42,1 0 1,1-3 0,5-4 0,0-3-196,0-1 1,1-2-1,3-2 1,3-3-438,3-3 0,2-3 0,2-1 1,2-1-124,1-3 1,-3-2-1,4-5 1,-3 0-1797,-1 0 1,-2-4 2137,-1 1 0,0-6 0,0 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6:02.333"/>
    </inkml:context>
    <inkml:brush xml:id="br0">
      <inkml:brushProperty name="width" value="0.04286" units="cm"/>
      <inkml:brushProperty name="height" value="0.04286" units="cm"/>
      <inkml:brushProperty name="color" value="#E71224"/>
    </inkml:brush>
  </inkml:definitions>
  <inkml:trace contextRef="#ctx0" brushRef="#br0">53 111 8202,'0'12'0,"-1"2"0,-1 0 192,-2 0 0,0-2 0,3-1 0,-1 0 600,-2 0 1,-1-4 0,3 1 432,-2 0 0,-5-3-750,2-1 0,2-4 0,3-4-374,4-3 1,4-8 0,7-3 0,0-3-379,2-1 1,4-4 0,0 0 0,2 2-407,1 1 0,0 6 0,0 2 0,-2 4-674,-1 3 1357,2 4 0,-4 4 0,5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4.506"/>
    </inkml:context>
    <inkml:brush xml:id="br0">
      <inkml:brushProperty name="width" value="0.04286" units="cm"/>
      <inkml:brushProperty name="height" value="0.04286" units="cm"/>
      <inkml:brushProperty name="color" value="#E71224"/>
    </inkml:brush>
  </inkml:definitions>
  <inkml:trace contextRef="#ctx0" brushRef="#br0">343 14 8470,'6'-7'284,"-3"2"1,-1 3 161,-2 7 1,-9 14-1,-3 9 1,-4 9 0,-5 9-1,-2 4 1,-3 6-33,2 0 0,-3-1 0,1 5 0,1-2 0,2-4 0,2-2-316,3-2 0,-2-2 0,6-7 0,1-6 1,4-5-1,2-7-740,2-4 0,-2-9 816,3 1 0,1-8-619,3-3 0,0-6 0,1-8 1,3-3-1,2-3 445,0-3 0,4-1 0,-4 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4.909"/>
    </inkml:context>
    <inkml:brush xml:id="br0">
      <inkml:brushProperty name="width" value="0.04286" units="cm"/>
      <inkml:brushProperty name="height" value="0.04286" units="cm"/>
      <inkml:brushProperty name="color" value="#E71224"/>
    </inkml:brush>
  </inkml:definitions>
  <inkml:trace contextRef="#ctx0" brushRef="#br0">1 0 8516,'12'18'373,"3"1"1,2 9 0,6 10 0,2 6-1,2 8 1,1 1 0,2 5 110,2-3 1,-2-1-1,-2 0 1,0-4-429,0-6 0,-7-6 0,1-8 0,-2-6-211,-3-4 0,-1-4 0,-6-5 0,-2-2-1039,-1-1 521,-4-3 0,1-5 0,-7-2 0,-2 0-1408,-1-2 2081,-1-9 0,-9 6 0,-1-9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5.147"/>
    </inkml:context>
    <inkml:brush xml:id="br0">
      <inkml:brushProperty name="width" value="0.04286" units="cm"/>
      <inkml:brushProperty name="height" value="0.04286" units="cm"/>
      <inkml:brushProperty name="color" value="#E71224"/>
    </inkml:brush>
  </inkml:definitions>
  <inkml:trace contextRef="#ctx0" brushRef="#br0">1 177 8430,'11'-11'0,"1"4"0,4-1 0,6 0 93,6-2 0,1-5 0,3 1 1,4 0 416,2 2 0,2 1 1,3 1-1,-1 2 1,-2 0-1761,2 0 1,-4 2 1249,-2-2 0,-1 1 0,-2-4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5.811"/>
    </inkml:context>
    <inkml:brush xml:id="br0">
      <inkml:brushProperty name="width" value="0.04286" units="cm"/>
      <inkml:brushProperty name="height" value="0.04286" units="cm"/>
      <inkml:brushProperty name="color" value="#E71224"/>
    </inkml:brush>
  </inkml:definitions>
  <inkml:trace contextRef="#ctx0" brushRef="#br0">317 0 9194,'-12'2'0,"1"1"0,0 7 0,-1 7 0,-1 8 0,-4 4 0,-3 5 0,-3 8 454,-1 7 1,1 1-1,1 1 1,1-2-1,2-3 1,2-1-1,1-3-466,2-5 1,3-3-1,3-11 1,1-3-518,2-3 0,1-3 0,1-8-2323,-1-6 2852,6-10 0,4-7 0,5-5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5.993"/>
    </inkml:context>
    <inkml:brush xml:id="br0">
      <inkml:brushProperty name="width" value="0.04286" units="cm"/>
      <inkml:brushProperty name="height" value="0.04286" units="cm"/>
      <inkml:brushProperty name="color" value="#E71224"/>
    </inkml:brush>
  </inkml:definitions>
  <inkml:trace contextRef="#ctx0" brushRef="#br0">1 10 8436,'5'-7'0,"2"5"0,3 6 436,1 7 0,4 9 0,1 12 316,1 8 1,1 0 0,3 9-527,-3 0 0,2-1 0,-4 2 0,0-5 0,0-2-361,-3-5 0,3-4 0,-1-4 1,-2-6-412,0-4 1,-6-4 0,-1-5-150,-1 0 1,-1-4 0,-6-1 694,-1-1 0,-3-1 0,-5-4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36.210"/>
    </inkml:context>
    <inkml:brush xml:id="br0">
      <inkml:brushProperty name="width" value="0.04286" units="cm"/>
      <inkml:brushProperty name="height" value="0.04286" units="cm"/>
      <inkml:brushProperty name="color" value="#E71224"/>
    </inkml:brush>
  </inkml:definitions>
  <inkml:trace contextRef="#ctx0" brushRef="#br0">0 221 8679,'11'0'254,"9"0"0,4-2 270,7-6 1,1 0 0,10-9 0,2-2-1,5 0-23,5-5 1,-2 1 0,8 4-790,0 0 0,-3 5 0,1-2 1,-3 2 287,-3 4 0,-3 7 0,-5-2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0:10.495"/>
    </inkml:context>
    <inkml:brush xml:id="br0">
      <inkml:brushProperty name="width" value="0.05" units="cm"/>
      <inkml:brushProperty name="height" value="0.05" units="cm"/>
      <inkml:brushProperty name="color" value="#ED1C24"/>
    </inkml:brush>
  </inkml:definitions>
  <inkml:trace contextRef="#ctx0" brushRef="#br0">225 322,'-5'-4,"5"0,-5-2,1 2,-1 2,-1 2,-2 0,-3 4,-53 45,14 2,27-27,8 9,-3-8,17 11,-8-6,24-3,4 8,-16-31,7 14,9-18,-4 9,4-14,10 5,-24 0,11 0,3-4,-3 2,1-2,7-6,-17 8,7-4,-5-13,1 8,-4-15,1 9,-3-12,2 7,0-122,-12 55,5 75,-12-60,7 33,-5 11,8 16,-15-21,15 27,-6-15,7 19,3-4,-2 2,4 10,-3-4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2.231"/>
    </inkml:context>
    <inkml:brush xml:id="br0">
      <inkml:brushProperty name="width" value="0.04286" units="cm"/>
      <inkml:brushProperty name="height" value="0.04286" units="cm"/>
      <inkml:brushProperty name="color" value="#E71224"/>
    </inkml:brush>
  </inkml:definitions>
  <inkml:trace contextRef="#ctx0" brushRef="#br0">462 1 8307,'-23'1'213,"-2"3"0,-1 3 1,-4 4-1,-4 5 390,-5 6 1,-4 9 0,1 10-1,3 10 1,5 4 0,2 6-98,5 3 1,4 1-1,4-4 1,6-5-1,4-6 1,5-4 0,6-7-1,5-5 1,8-4-336,4-5 0,7-6 0,1-6 0,0-4-807,0-6 1,6-3-1,-2-4-1077,-1-7 0,0-4 432,-1-4 1,-2-1 298,-5 1 0,-2-2 1,-6 1 981,-6 1 0,-6-2 0,-2 4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2.415"/>
    </inkml:context>
    <inkml:brush xml:id="br0">
      <inkml:brushProperty name="width" value="0.04286" units="cm"/>
      <inkml:brushProperty name="height" value="0.04286" units="cm"/>
      <inkml:brushProperty name="color" value="#E71224"/>
    </inkml:brush>
  </inkml:definitions>
  <inkml:trace contextRef="#ctx0" brushRef="#br0">1 88 8307,'12'-1'0,"1"-3"0,5-3 156,2-3 1,0-2 58,6-3 0,-3 7 0,-1-2 1,0 3 143,0 0 1,-1 5-1,-1-2-79,-2 3 1,-5 6 0,1 2 0,-6 4-303,-4 4 1,-3 3-1,-1 7 67,0 1 1,-3 2-433,-1-6 1,-1 1 0,3-8 386,-2-2 0,5-5 0,5-3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2.999"/>
    </inkml:context>
    <inkml:brush xml:id="br0">
      <inkml:brushProperty name="width" value="0.04286" units="cm"/>
      <inkml:brushProperty name="height" value="0.04286" units="cm"/>
      <inkml:brushProperty name="color" value="#E71224"/>
    </inkml:brush>
  </inkml:definitions>
  <inkml:trace contextRef="#ctx0" brushRef="#br0">100 111 8846,'-10'7'0,"2"1"0,2 0 0,1 2 0,2 1 401,2 0 0,1 1 0,0 2 1,0 1-1,3-2 0,3-2 1,5-2-1,2-3-15,3-1 0,-2-7 0,4-6 0,0-6-356,-1-4 1,2-6 0,-7-3 0,-3 0-413,-3 0 340,-3 1 0,-4 4 1,-4 1-1,-6 4 16,-6 6 1,-4 5-1,-1 6 1,0 1-78,0 3 1,-4 2 0,2 6 0,3 2-336,5 0 1,5 1 0,4-4-267,3 0 0,3 0 0,3 0 704,6 0 0,4 0 0,10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3.492"/>
    </inkml:context>
    <inkml:brush xml:id="br0">
      <inkml:brushProperty name="width" value="0.04286" units="cm"/>
      <inkml:brushProperty name="height" value="0.04286" units="cm"/>
      <inkml:brushProperty name="color" value="#E71224"/>
    </inkml:brush>
  </inkml:definitions>
  <inkml:trace contextRef="#ctx0" brushRef="#br0">177 10 9293,'-7'-4'0,"-1"1"0,0 0 0,-2 3 0,-2 4 0,-2 3 0,-2 3 0,0 2 0,0 3 433,3 3 0,1 3 1,1 2-1,1 1 1,1-1-1,3-3 0,1-3 1,3-4-126,1-1 0,6-5-625,2-4 1,3-4 0,2-6 108,3-8 0,1-8 0,3-4 0,-2 0 1,-2 0-235,-5 2 0,0 7 0,-7 3 643,0 3 0,-3 7 0,-3 6-283,0 9 0,-6 6 1,3 6-1,0 1 0,2 2 552,3 1 0,1-2 1,0-4-1,2-3-276,6-1 1,0-6-1,11-7 1,0-3-1201,2-3 0,5-8 0,1-10 0,0-6 1006,0-6 0,3-3 0,-2 3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3.663"/>
    </inkml:context>
    <inkml:brush xml:id="br0">
      <inkml:brushProperty name="width" value="0.04286" units="cm"/>
      <inkml:brushProperty name="height" value="0.04286" units="cm"/>
      <inkml:brushProperty name="color" value="#E71224"/>
    </inkml:brush>
  </inkml:definitions>
  <inkml:trace contextRef="#ctx0" brushRef="#br0">99 8 8409,'6'-7'618,"-2"7"0,-8 8 0,-3 19 1,-3 7 168,-1 9 1,0 9 0,0 9 0,0 3-269,0-4 0,0 0 0,1-10 0,2-2-318,5-8 0,3-4 0,3-13 0,6-5-467,5-4 1,-1-6 0,5-8-1,1-2-602,-2-5 868,4-6 0,-4-9 0,5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5.205"/>
    </inkml:context>
    <inkml:brush xml:id="br0">
      <inkml:brushProperty name="width" value="0.04286" units="cm"/>
      <inkml:brushProperty name="height" value="0.04286" units="cm"/>
      <inkml:brushProperty name="color" value="#E71224"/>
    </inkml:brush>
  </inkml:definitions>
  <inkml:trace contextRef="#ctx0" brushRef="#br0">12 1 8191,'-6'5'0,"1"1"0,5 5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5.392"/>
    </inkml:context>
    <inkml:brush xml:id="br0">
      <inkml:brushProperty name="width" value="0.04286" units="cm"/>
      <inkml:brushProperty name="height" value="0.04286" units="cm"/>
      <inkml:brushProperty name="color" value="#E71224"/>
    </inkml:brush>
  </inkml:definitions>
  <inkml:trace contextRef="#ctx0" brushRef="#br0">12 0 8210,'-4'7'1033,"0"1"-2384,1-6 1351,3 3 0,0-5 0,0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6.176"/>
    </inkml:context>
    <inkml:brush xml:id="br0">
      <inkml:brushProperty name="width" value="0.04286" units="cm"/>
      <inkml:brushProperty name="height" value="0.04286" units="cm"/>
      <inkml:brushProperty name="color" value="#E71224"/>
    </inkml:brush>
  </inkml:definitions>
  <inkml:trace contextRef="#ctx0" brushRef="#br0">519 1 7975,'-11'0'0,"0"1"0,0 3 812,0 3-493,0 8 0,0 3 1,0 9-21,0 6 1,3 6-1,2 9 1,1 2 160,3 1 1,-3 1 0,0-4-1,-1-1-109,-3-2 0,1-7 1,-2-5-1,0-6-2,-2-4 1,-6-2 0,-1-3 26,-2-3-208,-1-3 1,-5-4-1,-1-2-548,0-1 1,-4-2 0,4-3 0,0 0 0,2 0 379,3 0 0,1-14 0,0-5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6.359"/>
    </inkml:context>
    <inkml:brush xml:id="br0">
      <inkml:brushProperty name="width" value="0.04286" units="cm"/>
      <inkml:brushProperty name="height" value="0.04286" units="cm"/>
      <inkml:brushProperty name="color" value="#E71224"/>
    </inkml:brush>
  </inkml:definitions>
  <inkml:trace contextRef="#ctx0" brushRef="#br0">0 78 8212,'12'0'0,"3"-2"93,3-1 0,3 2 0,2-3 1,2 3 223,1 1 0,4-2 0,-2 0 0,3-3 0,1 0 0,1-1 0,0 0-426,1-3 1,-7 3 108,6-1 0,-7 0 0,1-5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6.625"/>
    </inkml:context>
    <inkml:brush xml:id="br0">
      <inkml:brushProperty name="width" value="0.04286" units="cm"/>
      <inkml:brushProperty name="height" value="0.04286" units="cm"/>
      <inkml:brushProperty name="color" value="#E71224"/>
    </inkml:brush>
  </inkml:definitions>
  <inkml:trace contextRef="#ctx0" brushRef="#br0">100 11 8717,'-5'-6'0,"-2"2"0,-3 3 0,-1 1 0,1 1-140,3 3 1,-3 2-1,2 5 140,-1 0 0,-2 5 0,0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0:21.159"/>
    </inkml:context>
    <inkml:brush xml:id="br0">
      <inkml:brushProperty name="width" value="0.05" units="cm"/>
      <inkml:brushProperty name="height" value="0.05" units="cm"/>
      <inkml:brushProperty name="color" value="#ED1C24"/>
    </inkml:brush>
  </inkml:definitions>
  <inkml:trace contextRef="#ctx0" brushRef="#br0">1 302,'0'-1,"0"5,0 5,16 70,-2-17,-7-32,-5-20,-1-4,1 1,-1 0,-2-10,2 4,-5-6,4 5,-5-13,3 7,-7-21,8 23,-6-36,6 35,5-40,-3 21,17-27,-9 16,-1 33,-8 0,16-18,-9 9,4 9,-10 1,21 0,-12 1,13 8,-7-4,-3 2,1-2,0-5,-2 3,1-5,-1 3,-12 0</inkml:trace>
  <inkml:trace contextRef="#ctx0" brushRef="#br0" timeOffset="1029">369 309,'-2'0,"-2"0,0 0,1 2,4 1,19 14,20-1,3-17,-21 0,34-34,-27 9,-15 13,-12-3,5 3,-15 1,8-1,-18 5,10-2,-10 5,-8 2,20 3,-9-2,-9 11,5-5,1 9,0-4,3 14,0-8,1 15,0-9,6 9,-2-6,23 22,13-8,-20-30,102 41,-70-51,-33 1,24-7,-13 3,-5-7,-8 10,5-6,-8 8</inkml:trace>
  <inkml:trace contextRef="#ctx0" brushRef="#br0" timeOffset="1796">802 147,'-2'0,"2"3,1 3,22 82,-3 16,-20-70,1-19,1 69,0-38,-2 39,0-59,-2 6,2-22,1 17,-1-21,-41 47,25-45,14-7,-11 3,5-2,-7-1,13-1,-24 1,12 0,2-5,11 4,-17-9,9 5,1-9,8 13,-6-12,6 12</inkml:trace>
  <inkml:trace contextRef="#ctx0" brushRef="#br0" timeOffset="2296">786 8,'-1'-1,"-2"-2,0 0,0 2,2 1,1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6.775"/>
    </inkml:context>
    <inkml:brush xml:id="br0">
      <inkml:brushProperty name="width" value="0.04286" units="cm"/>
      <inkml:brushProperty name="height" value="0.04286" units="cm"/>
      <inkml:brushProperty name="color" value="#E71224"/>
    </inkml:brush>
  </inkml:definitions>
  <inkml:trace contextRef="#ctx0" brushRef="#br0">95 1 8131,'-11'16'27,"0"2"1,1 2 0,1-1 0,2 0 687,-2 0 1,1-3-308,0-1 1,0 1-299,4-2-1159,-4 1 1071,6-9 1,2-1-1,8-6 1,1-3-23,3-3 0,-1-8 0,0-2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7.064"/>
    </inkml:context>
    <inkml:brush xml:id="br0">
      <inkml:brushProperty name="width" value="0.04286" units="cm"/>
      <inkml:brushProperty name="height" value="0.04286" units="cm"/>
      <inkml:brushProperty name="color" value="#E71224"/>
    </inkml:brush>
  </inkml:definitions>
  <inkml:trace contextRef="#ctx0" brushRef="#br0">40 1 8445,'0'12'0,"0"1"480,0 2 1,0 1 0,-1-2 0,-3 1-54,-3 3 1,-2-4 0,2 3-1,2-2 484,0-5-829,4 1 0,1-11 0,7 0 0,4-7-389,4-7 0,-2 1 1,4-6 120,-1 0 1,0 3-1,-2 1 1,-1 3 165,-3 1 1,1 5-1,-5 3 1,2 6 24,-1 4 1,-5 4 0,2 4 0,-3 2 231,-1 0 0,-3 3 0,-1-4 1,1-1-968,2 1 1,2-2 0,3-6-830,3 0 1559,-2-6 0,10-2 0,-3-6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7.517"/>
    </inkml:context>
    <inkml:brush xml:id="br0">
      <inkml:brushProperty name="width" value="0.04286" units="cm"/>
      <inkml:brushProperty name="height" value="0.04286" units="cm"/>
      <inkml:brushProperty name="color" value="#E71224"/>
    </inkml:brush>
  </inkml:definitions>
  <inkml:trace contextRef="#ctx0" brushRef="#br0">144 284 7736,'-11'0'0,"1"1"0,2 1 0,-1 3 0,-2 3 0,-2 3 0,-1 3 560,2 3 0,-3 2 1,2 3-1,2-1 1,3-2-1,3 0 1,3-1-1,1-1-277,1-2 1,1-4 0,3-4 0,3-3-594,3-3 0,8-3 1,2-6-1,-1-6 56,2-6 1,4-8 0,2-5 0,0-5-129,-1-1 0,0-3 1,-4 4-1,-1 0 48,-3 0 1,1-1 0,-7 5 360,-2 2-46,-6 11 0,4-4 377,-4 11 0,-5 4 0,-7 9 1,-2 6-89,-1 6 1,-3 12 0,-1 5-1,2 9 348,0 7 0,2 6 0,1-1 1,3-1-606,3-3 0,3 4 1,1-8-1,1-5-1679,3-4 0,7-1 1666,8-5 0,1-6 0,2-4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9.331"/>
    </inkml:context>
    <inkml:brush xml:id="br0">
      <inkml:brushProperty name="width" value="0.04286" units="cm"/>
      <inkml:brushProperty name="height" value="0.04286" units="cm"/>
      <inkml:brushProperty name="color" value="#E71224"/>
    </inkml:brush>
  </inkml:definitions>
  <inkml:trace contextRef="#ctx0" brushRef="#br0">177 0 8749,'-11'5'0,"-1"3"0,-2 1 0,0 2 0,-1 2 0,-1 3 0,-1 4 0,0 5 0,2 1 350,3 1 0,1-4 0,1 3 0,2-3 0,5-1 0,2-1 0,1-3 0,1-3-395,2-3 0,9-5 1,6 0-1,4-3-750,4-1 1,-2-3 794,6-4 0,4-7 0,5-6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9.574"/>
    </inkml:context>
    <inkml:brush xml:id="br0">
      <inkml:brushProperty name="width" value="0.04286" units="cm"/>
      <inkml:brushProperty name="height" value="0.04286" units="cm"/>
      <inkml:brushProperty name="color" value="#E71224"/>
    </inkml:brush>
  </inkml:definitions>
  <inkml:trace contextRef="#ctx0" brushRef="#br0">76 45 8130,'-10'16'0,"2"2"0,4 2 0,0-1 86,0 0 0,1-6 0,4 0 0,2-4 0,6-5 1,3-3-1,4-2 0,0-3 0,1-5 0,-1-4 157,0-5 0,-2 0-289,-7 0 1,-2 1 0,-5-3 116,0 2 0,-1 5 1,-4-1-1,-6 5 0,-7 6 1,-1 2-1,-1 1 0,2 1-53,-2 2 1,3 4 0,1 4 0,3 0-510,3 0 0,6 3 1,2 0-1,4-3 491,6-3 0,1 0 0,2 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7:59.845"/>
    </inkml:context>
    <inkml:brush xml:id="br0">
      <inkml:brushProperty name="width" value="0.04286" units="cm"/>
      <inkml:brushProperty name="height" value="0.04286" units="cm"/>
      <inkml:brushProperty name="color" value="#E71224"/>
    </inkml:brush>
  </inkml:definitions>
  <inkml:trace contextRef="#ctx0" brushRef="#br0">56 4 8130,'-4'11'0,"1"0"101,0 0 1,-3 5 0,0 2 0,-1 2 1174,-1-2 1,2 3-676,-1-3 1,2-2-526,5-1 0,1-4 0,4-5-106,6-6 0,5-10 0,6-8 1,0-4 124,0-4 1,0-1-1,-1-1-137,-3 6 1,-2 2 0,-5 8-89,0 2 1,-5 9 62,-2 5 1,-3 3 0,-2 11 0,-2 2 0,-4 1 28,1 1 0,-2-4-662,4 1 0,0-6 1,4 2 699,0-3 0,0-6 0,0-1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0.475"/>
    </inkml:context>
    <inkml:brush xml:id="br0">
      <inkml:brushProperty name="width" value="0.04286" units="cm"/>
      <inkml:brushProperty name="height" value="0.04286" units="cm"/>
      <inkml:brushProperty name="color" value="#E71224"/>
    </inkml:brush>
  </inkml:definitions>
  <inkml:trace contextRef="#ctx0" brushRef="#br0">1 67 8043,'7'-6'126,"1"1"0,0 1 0,2 0 0,2 2 0,2 1 1,3-1 95,4-1 1,-2 1-1,7-1 1,-3 0-1,-1 1 1,0-3-1,0 0-328,1 0 0,-5 2 1,-1 3-1,-1 0 0,-3 0-1889,0 0 1995,-7 0 0,4-5 0,-4-1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0.624"/>
    </inkml:context>
    <inkml:brush xml:id="br0">
      <inkml:brushProperty name="width" value="0.04286" units="cm"/>
      <inkml:brushProperty name="height" value="0.04286" units="cm"/>
      <inkml:brushProperty name="color" value="#E71224"/>
    </inkml:brush>
  </inkml:definitions>
  <inkml:trace contextRef="#ctx0" brushRef="#br0">122 0 8064,'-18'24'0,"4"0"0,1 3 442,2 1 0,-1 0-279,-2 2 1,5 5 0,-2-3 0,2-1 0,3-4 0,3-5-96,1-4 0,4-2 0,1-6 0,6-3 0,4-3 0,6-4 0,1-4 0,3-4-1006,-1-6 0,3-3 241,1-5 0,0 0 1,-4 0 696,0 0 0,5 0 0,1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0.788"/>
    </inkml:context>
    <inkml:brush xml:id="br0">
      <inkml:brushProperty name="width" value="0.04286" units="cm"/>
      <inkml:brushProperty name="height" value="0.04286" units="cm"/>
      <inkml:brushProperty name="color" value="#E71224"/>
    </inkml:brush>
  </inkml:definitions>
  <inkml:trace contextRef="#ctx0" brushRef="#br0">29 67 8035,'0'17'0,"0"-1"0,-1-2 321,-3 1 1,2 0 0,-4-4 0,0-1 1419,-1-3-1692,5-2 1,2-10 0,7-4 0,3-3 0,2-4 0,3 0-386,3 0 0,2-2 0,0 2-12,-2-1 0,-1 4 0,2-1 0,-4 4-664,1 3 0,-3 4 1012,1 0 0,3 2 0,1 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1.115"/>
    </inkml:context>
    <inkml:brush xml:id="br0">
      <inkml:brushProperty name="width" value="0.04286" units="cm"/>
      <inkml:brushProperty name="height" value="0.04286" units="cm"/>
      <inkml:brushProperty name="color" value="#E71224"/>
    </inkml:brush>
  </inkml:definitions>
  <inkml:trace contextRef="#ctx0" brushRef="#br0">161 1 8434,'-12'5'0,"-2"1"0,0 1 435,0 0 1,-2 4 0,0 5 0,0 1-43,0 3 1,2 0 0,4-2-1,3-3-300,3-3 0,-1-1 1,3-1-1,3-3-348,5-3 1,9-4-1,3-5 1,3-6-140,1-6 1,-1-3 0,-3 1 0,-3 1 96,-3 2 0,-2 5 432,-3 4 0,-2 6 0,-5 1-31,0 6 1,-4 7 0,-1 2 0,1-1-547,-1-2 1,1-1 441,4 0 0,5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0:24.897"/>
    </inkml:context>
    <inkml:brush xml:id="br0">
      <inkml:brushProperty name="width" value="0.05" units="cm"/>
      <inkml:brushProperty name="height" value="0.05" units="cm"/>
      <inkml:brushProperty name="color" value="#ED1C24"/>
    </inkml:brush>
  </inkml:definitions>
  <inkml:trace contextRef="#ctx0" brushRef="#br0">49 365,'-2'-3,"4"6,3-2,4-1,65 1,24-32,-69 7,-26 22,3-8,-1 5,-12-22,-12 13,10 8,-18 3,26 3,-43 0,22 0,-5 12,4-6,1 16,3-11,1 18,-1-8,13 12,-5-7,12 1,-6-3,13-1,-7-1,19-8,-9 2,15-4,-8 2,15-14,11 1,-36-1,17 0,3-15,-3 9,-8-7,3 3,-23 11,3-1</inkml:trace>
  <inkml:trace contextRef="#ctx0" brushRef="#br0" timeOffset="552">616 212,'-5'0,"1"0,-11 2,-33 20,1 6,43-26,-41 34,25-20,1 15,16-28,-18 52,10-28,17 4,-6-31,20 50,-11-27,16-8,-8 3,17-14,17 1,-48-5,45-12,-44 11,43-25,-24 13,-6-3,2 2,-22 16,3-2</inkml:trace>
  <inkml:trace contextRef="#ctx0" brushRef="#br0" timeOffset="1148">839 1,'-3'0,"0"0,3 4,0 4,6 47,3 67,-4-64,6 77,-2-1,-5-92,-2-21,0 29,-1-17,1-32,-1 6,-6-11,3 5,-1-13,1-9,0 11,4 9,-2 1</inkml:trace>
  <inkml:trace contextRef="#ctx0" brushRef="#br0" timeOffset="1474">745 352,'0'-3,"1"0,7-2,73-15,11 7,26 1,-107 11,74-14,-76 13,11-1,-20 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1.699"/>
    </inkml:context>
    <inkml:brush xml:id="br0">
      <inkml:brushProperty name="width" value="0.04286" units="cm"/>
      <inkml:brushProperty name="height" value="0.04286" units="cm"/>
      <inkml:brushProperty name="color" value="#E71224"/>
    </inkml:brush>
  </inkml:definitions>
  <inkml:trace contextRef="#ctx0" brushRef="#br0">207 308 7778,'-11'-5'220,"0"4"1,-1-2 0,-2 4 0,-2 5 0,-1 4 55,-2 6 1,-1 4-1,0 2 1,3 0 0,1 0-1,3-1 1,2-2-1,4-2 1,4-2 0,6-5-150,4-5 0,9-4 0,6-3 0,6-6 1,5-8-883,4-7 1,-2-6-1,5-8 323,-2-3 0,-2-3 1,-4-1-1,-1-1 61,-2 1 1,-6 6 0,-1 4 0,-6 6 175,-3 5 0,-7-1 0,-4 11 195,-4 3 0,-6 5 0,-6 10 1018,-5 6 0,-1 6-400,-3 9 1,1 3-509,0 8 0,5-1 1,3 4-1,1 2 0,3 1-283,3 1 0,2-6 1,6-4 172,3-3 0,7-7 0,6 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2.081"/>
    </inkml:context>
    <inkml:brush xml:id="br0">
      <inkml:brushProperty name="width" value="0.04286" units="cm"/>
      <inkml:brushProperty name="height" value="0.04286" units="cm"/>
      <inkml:brushProperty name="color" value="#E71224"/>
    </inkml:brush>
  </inkml:definitions>
  <inkml:trace contextRef="#ctx0" brushRef="#br0">78 20 8026,'-7'-6'227,"0"1"0,1 2 0,0-1 0,-2 3 0,-2 2 636,-1 3-863,5 4 0,-4-2 0,4 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2.223"/>
    </inkml:context>
    <inkml:brush xml:id="br0">
      <inkml:brushProperty name="width" value="0.04286" units="cm"/>
      <inkml:brushProperty name="height" value="0.04286" units="cm"/>
      <inkml:brushProperty name="color" value="#E71224"/>
    </inkml:brush>
  </inkml:definitions>
  <inkml:trace contextRef="#ctx0" brushRef="#br0">34 1 8026,'-5'22'45,"2"-5"1,-3-1 0,1-2-1,2 2 148,-2 1 0,4-3 0,-3 1-550,3-3 0,1-5 1,1-1-1,3-1 454,3-2 1,8-3 0,3-5-98,3-6 0,6-5 0,1-6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2.355"/>
    </inkml:context>
    <inkml:brush xml:id="br0">
      <inkml:brushProperty name="width" value="0.04286" units="cm"/>
      <inkml:brushProperty name="height" value="0.04286" units="cm"/>
      <inkml:brushProperty name="color" value="#E71224"/>
    </inkml:brush>
  </inkml:definitions>
  <inkml:trace contextRef="#ctx0" brushRef="#br0">54 16 8111,'10'-7'238,"-3"0"1,-3 6 0,-8 2-1,-3 7 201,-3 6 0,3 5 0,0-1 0,-2 0 199,-1 0 0,3-4 0,1 1-595,1-3 0,2-1 1,7-1-1,5-3-612,4-3 1,2-3 568,7-1 0,2-10 0,9-2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2.794"/>
    </inkml:context>
    <inkml:brush xml:id="br0">
      <inkml:brushProperty name="width" value="0.04286" units="cm"/>
      <inkml:brushProperty name="height" value="0.04286" units="cm"/>
      <inkml:brushProperty name="color" value="#E71224"/>
    </inkml:brush>
  </inkml:definitions>
  <inkml:trace contextRef="#ctx0" brushRef="#br0">1 56 7538,'11'0'400,"1"0"-337,3 0 1,-2 0-1,6 0 1,0-2-1,2 0 1,1-2 0,0 2-504,0 1 1,-3-4 0,-2-1 0,-1-2 439,-3 1 0,4 0 0,1-5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2.945"/>
    </inkml:context>
    <inkml:brush xml:id="br0">
      <inkml:brushProperty name="width" value="0.04286" units="cm"/>
      <inkml:brushProperty name="height" value="0.04286" units="cm"/>
      <inkml:brushProperty name="color" value="#E71224"/>
    </inkml:brush>
  </inkml:definitions>
  <inkml:trace contextRef="#ctx0" brushRef="#br0">111 0 8044,'-18'16'0,"2"1"0,5 6 0,0-1 147,0 0 1,0 0-1,0 0 425,0 0 1,5-1 0,3-3 0,1-3-514,2-3 0,5-6 1,3-2-1,1-3 1,4-2-784,1-3 1,0-3 37,4-8 1,-1 2 0,2-5 685,-5 2 0,-1-3 0,-2 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3.197"/>
    </inkml:context>
    <inkml:brush xml:id="br0">
      <inkml:brushProperty name="width" value="0.04286" units="cm"/>
      <inkml:brushProperty name="height" value="0.04286" units="cm"/>
      <inkml:brushProperty name="color" value="#E71224"/>
    </inkml:brush>
  </inkml:definitions>
  <inkml:trace contextRef="#ctx0" brushRef="#br0">33 0 6431,'-5'6'0,"-2"-2"0,-3 2 0,-1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3.313"/>
    </inkml:context>
    <inkml:brush xml:id="br0">
      <inkml:brushProperty name="width" value="0.04286" units="cm"/>
      <inkml:brushProperty name="height" value="0.04286" units="cm"/>
      <inkml:brushProperty name="color" value="#E71224"/>
    </inkml:brush>
  </inkml:definitions>
  <inkml:trace contextRef="#ctx0" brushRef="#br0">45 0 7541,'-10'11'0,"2"0"0,2 1 0,1-1 0,-4 0 0,3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3.786"/>
    </inkml:context>
    <inkml:brush xml:id="br0">
      <inkml:brushProperty name="width" value="0.04286" units="cm"/>
      <inkml:brushProperty name="height" value="0.04286" units="cm"/>
      <inkml:brushProperty name="color" value="#E71224"/>
    </inkml:brush>
  </inkml:definitions>
  <inkml:trace contextRef="#ctx0" brushRef="#br0">122 1 8619,'-11'4'0,"0"5"0,0 3 0,0 4 0,0 0 0,0 1 0,0-1 107,0 0 0,1-1 1,1-4-1,3 0-1751,1 0 1644,2-5 0,13-6 0,2-6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09.166"/>
    </inkml:context>
    <inkml:brush xml:id="br0">
      <inkml:brushProperty name="width" value="0.04286" units="cm"/>
      <inkml:brushProperty name="height" value="0.04286" units="cm"/>
      <inkml:brushProperty name="color" value="#E71224"/>
    </inkml:brush>
  </inkml:definitions>
  <inkml:trace contextRef="#ctx0" brushRef="#br0">49 1 7619,'0'12'806,"-1"1"0,-1 3 0,-3 1 0,0 3-562,0 1 1,-2-3 0,2 1 0,0-1 19,0-1 0,0-2-226,1-8 1,4-2-1,0-6 1,7-3 0,2-4-86,2-6 1,0-3 0,2-4 0,0 2 108,2 0 0,4 2-267,0-1 310,-3 2 0,0 8 0,-4 2 1,1 1 76,2 3 0,-1 3 0,-7 5-20,-3 5 1,-3 6 0,-1-1 0,0 1-1,0 3 124,0 1 0,-1-4 1,-3-1-380,-3 0 1,0-4-1589,0 3 0,3-8-1691,-3-3 3372,5-3 0,-3-6 0,5-1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0:55.384"/>
    </inkml:context>
    <inkml:brush xml:id="br0">
      <inkml:brushProperty name="width" value="0.05" units="cm"/>
      <inkml:brushProperty name="height" value="0.05" units="cm"/>
      <inkml:brushProperty name="color" value="#ED1C24"/>
    </inkml:brush>
  </inkml:definitions>
  <inkml:trace contextRef="#ctx0" brushRef="#br0">11 65,'-3'-2,"1"-1,-4 3,6 10,0 2,0 4,14 144,-11-96,-1-32,6 110,-5-37,-3-27,0-66,0 30,1-15,-1-23,3 45,-1-24,-1-19,-1-6,3 13,-2-6,-5-16,1 7,3 2</inkml:trace>
  <inkml:trace contextRef="#ctx0" brushRef="#br0" timeOffset="1011">77 22,'0'-3,"-8"3,3 0,5 3,1 3,41 64,26 43,-36-59,-9-6,-16-37,37 66,-20-35,-6-17,-14-19,30 35,-17-19,-8-17,-8-3,12 4,-8-3,-6-16,1 13,6-28,-3 15,8-20,-6 12,11-18,-7 11,15-14,-24 42,50-83,-27 46,8-12,15-20,-44 66,28-48,-17 28,-11 16,6-7,-10 22,4-12,0 9,0-4,-2 6,1-4,-1 3,1-2,-1 10,1-4,-3 13,1-8,2 26,-1-15,6 24,-4-14,0 21,3 23,-3-56,-2 67,0-62,3 59,-2-57,0 24,7 35,0-27,-6-49,1-3,-1 1,-4-21,2 9,-2-5,2 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47.537"/>
    </inkml:context>
    <inkml:brush xml:id="br0">
      <inkml:brushProperty name="width" value="0.04286" units="cm"/>
      <inkml:brushProperty name="height" value="0.04286" units="cm"/>
      <inkml:brushProperty name="color" value="#E71224"/>
    </inkml:brush>
  </inkml:definitions>
  <inkml:trace contextRef="#ctx0" brushRef="#br0">539 97 8188,'-6'-11'132,"-5"0"1,-1 0-1,-8 1 1,-3 2-1,-5 2 1,-4 1-1,-1 4 1,-1 3 631,-3 5 0,-2 4 0,-4 5-538,3 6 1,2 3-1,6 8 1,2 5 380,5 4 0,6 10-290,5 3 1,3 13 0,3 0-100,5 3 1,3 5-1,4-2 1,7-1-177,7-3 0,9-6 1,6-14-45,6-6 0,12-7 0,6-11 0,3-9-26,3-7 0,1-12 0,0-10 1,-3-10-1,-1-11-328,-2-10 1,-7-14-1,-3-10 1,-4-1 205,-4-3 0,-12 7 0,-10-1 0,-10 3-125,-8 0 1,-11 2 0,-12-3 0,-9-1 8,-7 4 0,-8 5 0,-2 7 59,-1 8 0,-5 10 0,-4 9 0,2 9 0,-1 9-106,-1 5 1,7 9 0,-2 9 0,5 4-221,6 6 1,4 6 0,8 5 532,5 2 0,1 6 0,7 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1.741"/>
    </inkml:context>
    <inkml:brush xml:id="br0">
      <inkml:brushProperty name="width" value="0.04286" units="cm"/>
      <inkml:brushProperty name="height" value="0.04286" units="cm"/>
      <inkml:brushProperty name="color" value="#E71224"/>
    </inkml:brush>
  </inkml:definitions>
  <inkml:trace contextRef="#ctx0" brushRef="#br0">0 1103 9861,'12'-7'0,"3"-6"0,5-11 0,5-6 0,10-8 0,8-5 0,9-6 0,8-5 0,9-4 368,6 1 0,5-1 1,-35 29-1,1 1 0,1-2 1,-1 0-1,1 0 1,1 0-1,1-2 0,1 1 1,0 0-1,1 1 1,1-1-1,-1 2 0,-2 2 1,-1 1 44,-2 2 0,0 0 1,40-21-1,-5 3 1,-9 9-389,-7 8 0,-13 1 1,-10 10-176,-8 0 0,-9 7 0,-3 3 118,-6 3 0,-10 6-655,-6 2 1,-5-1 0,-7 2 0,-3 0-882,-3 2 1,1 1-1,-1 0 1568,3 0 0,-10 0 0,2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2.348"/>
    </inkml:context>
    <inkml:brush xml:id="br0">
      <inkml:brushProperty name="width" value="0.04286" units="cm"/>
      <inkml:brushProperty name="height" value="0.04286" units="cm"/>
      <inkml:brushProperty name="color" value="#E71224"/>
    </inkml:brush>
  </inkml:definitions>
  <inkml:trace contextRef="#ctx0" brushRef="#br0">100 1 8172,'0'7'152,"-1"1"0,-1 1 0,-3 5 0,-1 4 0,-3 4 0,-1 4 0,-1 3 0,0 2 692,0-2 1,0 0-1,1-6 1,3-1 0,3-5-1,3-4-296,1-2 0,1-4 1,3-4-1,3-1 98,3-2-464,6 0 0,5-5 0,6-3 0,1-2 77,3-1 0,0-3 0,2-1 0,-1 3-10,-2 3 1,-3 1 0,-5 3 0,-1 0 0,-3 0-6763,-3 3 4661,-8 0 1,-3 4 1851,-8 1 0,-2 3 0,-5 5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2.714"/>
    </inkml:context>
    <inkml:brush xml:id="br0">
      <inkml:brushProperty name="width" value="0.04286" units="cm"/>
      <inkml:brushProperty name="height" value="0.04286" units="cm"/>
      <inkml:brushProperty name="color" value="#E71224"/>
    </inkml:brush>
  </inkml:definitions>
  <inkml:trace contextRef="#ctx0" brushRef="#br0">16 7 8795,'-11'-6'387,"6"7"0,5 9 1,6 4-1,4 4 1,2 1-1,2 2 0,2 1 1,0-1-1,0-2-533,-3 0 0,3-4 0,-1 2 0,0-1 0,-1-3 0,1-2-2981,-2-4 3127,0 3 0,-2-4 0,0 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4.594"/>
    </inkml:context>
    <inkml:brush xml:id="br0">
      <inkml:brushProperty name="width" value="0.04286" units="cm"/>
      <inkml:brushProperty name="height" value="0.04286" units="cm"/>
      <inkml:brushProperty name="color" value="#E71224"/>
    </inkml:brush>
  </inkml:definitions>
  <inkml:trace contextRef="#ctx0" brushRef="#br0">0 89 9052,'5'-10'0,"4"2"989,4 0 1,4 5-1,7-4 1,1 1-671,5 0 1,2 0 0,1-2 0,0 1-292,0 3 1,0-1 0,-1 2-1,-3-1-501,-3 2 0,-3 1 1,-1 1-1,-1 0 0,-3 1-1414,-3 3 1,-4 2 1886,-3 5 0,-4 0 0,-4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4.764"/>
    </inkml:context>
    <inkml:brush xml:id="br0">
      <inkml:brushProperty name="width" value="0.04286" units="cm"/>
      <inkml:brushProperty name="height" value="0.04286" units="cm"/>
      <inkml:brushProperty name="color" value="#E71224"/>
    </inkml:brush>
  </inkml:definitions>
  <inkml:trace contextRef="#ctx0" brushRef="#br0">89 1 8062,'-5'16'231,"-2"2"1,1 1-1,0 1 1,-1 5 295,1 2 0,-1-1 0,-3 3 0,2 0-475,0 0 0,5-2 0,-4-5 0,3-2 1,1 0-1026,2-2 1,1-4-765,0 1 1737,0-3 0,0-1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5.194"/>
    </inkml:context>
    <inkml:brush xml:id="br0">
      <inkml:brushProperty name="width" value="0.04286" units="cm"/>
      <inkml:brushProperty name="height" value="0.04286" units="cm"/>
      <inkml:brushProperty name="color" value="#E71224"/>
    </inkml:brush>
  </inkml:definitions>
  <inkml:trace contextRef="#ctx0" brushRef="#br0">209 5 8518,'-5'-5'469,"-2"5"1,-2 6-1,-1 10 1,0 5-1,-3 5 1,-3 2-1,-4 2 1,0 2 33,-2 1 0,4-1 0,4-2 1,2-5-920,0-1 1,5-7 0,1-3-696,1-1 0,3-7 0,4-4 1111,2-4 0,9-4 0,0-5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28:55.611"/>
    </inkml:context>
    <inkml:brush xml:id="br0">
      <inkml:brushProperty name="width" value="0.04286" units="cm"/>
      <inkml:brushProperty name="height" value="0.04286" units="cm"/>
      <inkml:brushProperty name="color" value="#E71224"/>
    </inkml:brush>
  </inkml:definitions>
  <inkml:trace contextRef="#ctx0" brushRef="#br0">23 43 8249,'0'12'1147,"0"3"1,-1 3-528,-3 3 1,3 2-1,-4 2 1,1 1 37,1-2 1,-1-1 0,4-1-398,0 0 0,0-3 0,1-2 0,3-1-448,3-3 1,3-6 0,1-9 0,1-6-326,3-6 1,-2-9-1,4 0 1,1-3 23,-1-1 1,-3-4-1,4 2 1,-2-2 132,-3 2 0,3 2 0,-1 6 0,-2 3 738,-1 3 1,-4 4 372,-1 4 1,-4 3-1,0 9 224,-2 6 0,-4 6 1,-2 9-1,0 3-15,0 3 1,0 1-1,3 0 1,-2 0 40,2 0-934,-5 1 1,6-5 0,-2-1 0,1-2-369,2-5 0,0-1 0,2-5 0,0-1-2369,2-2 1,-1-5 2664,-3 1 0,0-1 0,0 4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29.897"/>
    </inkml:context>
    <inkml:brush xml:id="br0">
      <inkml:brushProperty name="width" value="0.04286" units="cm"/>
      <inkml:brushProperty name="height" value="0.04286" units="cm"/>
      <inkml:brushProperty name="color" value="#E71224"/>
    </inkml:brush>
  </inkml:definitions>
  <inkml:trace contextRef="#ctx0" brushRef="#br0">0 34 12535,'22'0'0,"2"0"0,1 0 0,6 0 0,6 0 0,6 0 0,6 0 0,2 0 0,3-1 0,-4-2 0,-2-2 228,-5-1 0,-6 4 0,-1-3 0,-3 1 0,-4 1 0,-7 0-5599,-6 2 5371,-9 1 0,3 5 0,-4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0.975"/>
    </inkml:context>
    <inkml:brush xml:id="br0">
      <inkml:brushProperty name="width" value="0.04286" units="cm"/>
      <inkml:brushProperty name="height" value="0.04286" units="cm"/>
      <inkml:brushProperty name="color" value="#E71224"/>
    </inkml:brush>
  </inkml:definitions>
  <inkml:trace contextRef="#ctx0" brushRef="#br0">0 23 7535,'4'11'0,"0"0"0,-2 0 534,-1 0 0,3 1 0,0 1 0,-2 2 1,0-1-1,-2-1 0,0 1 0,1-1-156,2-3 0,-1 1 1,3-4-1,-1 3 1,4 0-1,2-3 11,1-3 0,1 1 0,1-2 1,4 0-13,4-2 1,4-1 0,9 0 0,4 0 111,6 0 1,3-5 0,7-2 0,2-3-152,0-1 0,6 2 0,0 1 1,3-3-385,1-1 0,-6 2 0,-5-4 0,-7 4-224,-6 3 0,-6 1 0,-7-1 0,-7 2-554,-6 0 129,-4 4 0,-6-5 1,-4 2-435,-4-3 1,-1-3 0,-4-1 0,-1 1-1572,-2 3 2700,4-3 0,-9-1 0,3-6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05.018"/>
    </inkml:context>
    <inkml:brush xml:id="br0">
      <inkml:brushProperty name="width" value="0.05" units="cm"/>
      <inkml:brushProperty name="height" value="0.05" units="cm"/>
      <inkml:brushProperty name="color" value="#ED1C24"/>
    </inkml:brush>
  </inkml:definitions>
  <inkml:trace contextRef="#ctx0" brushRef="#br0">3 32,'-2'0,"2"-3,1 1,5-3,24-4,32-4,-17 26,-32 3,-7-8,-5 9,2-6,-8 8,4-5,4 14,-2-6,-5 41,-14-22,11-21,-9-6,4 2,-8-11,6 5,-2-11,4 5,-2-6,0 3,7-6,-2 3,15 0,-1 1,-4 0,7-7,-7 6,4-4,9-6,-4 4,7 6,-5-3,10 8,-5-4,5 9,-4-5,-1 8,0-4,-2-5,1 3,-21-4,10 0,-5-1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3.093"/>
    </inkml:context>
    <inkml:brush xml:id="br0">
      <inkml:brushProperty name="width" value="0.04286" units="cm"/>
      <inkml:brushProperty name="height" value="0.04286" units="cm"/>
      <inkml:brushProperty name="color" value="#E71224"/>
    </inkml:brush>
  </inkml:definitions>
  <inkml:trace contextRef="#ctx0" brushRef="#br0">89 67 7988,'-28'-5'454,"1"3"0,10-2 1,5 4-1,8 0 1,12 0-1,13 0 1,15 0 246,14 0 1,11 0-1,20 0 1,6 0-1,7 0 1,4-2-1,0-1 1,0-5-1,-2-1 1,-5-1-1417,-12 2 1,1 0 0,-15 4 0,-4 2-30,-8 0 1,-7 4 0,-11 0 743,-4 2 0,-5 4 0,1-1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6.719"/>
    </inkml:context>
    <inkml:brush xml:id="br0">
      <inkml:brushProperty name="width" value="0.04286" units="cm"/>
      <inkml:brushProperty name="height" value="0.04286" units="cm"/>
      <inkml:brushProperty name="color" value="#E71224"/>
    </inkml:brush>
  </inkml:definitions>
  <inkml:trace contextRef="#ctx0" brushRef="#br0">1 15 8254,'1'-9'293,"1"4"1,2 8 0,-2 13 453,0 11 1,1 9 0,2 13 0,0 6-1,1 7 1,-1 7 146,0 4 0,-1-4 1,-3-2-1,1-2-488,2-5 0,0-6 0,-3-2 1,1-2-557,2-4 0,3-4 0,-2-12 0,0-6-11,0-4 0,0-6-796,-1-6 0,-3-14 0,3-12 0,-3-6 0,-1-4 1,0-3 956,0-1 0,0-1 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7.125"/>
    </inkml:context>
    <inkml:brush xml:id="br0">
      <inkml:brushProperty name="width" value="0.04286" units="cm"/>
      <inkml:brushProperty name="height" value="0.04286" units="cm"/>
      <inkml:brushProperty name="color" value="#E71224"/>
    </inkml:brush>
  </inkml:definitions>
  <inkml:trace contextRef="#ctx0" brushRef="#br0">111 5 8204,'0'-5'909,"0"5"-695,0 7 1,-4 7-1,-1 6 1,-1 3-1,-3 4 1,0 1-1,-2 3 1,1 1 918,2 1 1,-1-1-1075,1-3 1,0-3-427,0-8 0,0 2 0,4-6-595,2 0 0,0-8 475,2-6 1,2-6 0,0-9 0,3-3 486,1-3 0,1-6 0,4-1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7.270"/>
    </inkml:context>
    <inkml:brush xml:id="br0">
      <inkml:brushProperty name="width" value="0.04286" units="cm"/>
      <inkml:brushProperty name="height" value="0.04286" units="cm"/>
      <inkml:brushProperty name="color" value="#E71224"/>
    </inkml:brush>
  </inkml:definitions>
  <inkml:trace contextRef="#ctx0" brushRef="#br0">1 43 8204,'4'-11'0,"4"0"134,2 0 1,1 5-1,0 3 1,1 3-1,3 5 1,3 6-1,2 6 705,-2 3 0,2 5 0,-6 2 0,1 2-621,1-2 1,-4-1 0,3-1 0,-4-1-304,-4-3 0,3-4 0,-4-6 1,1 0-1131,1 0 0,-6-4 1215,2 1 0,2-6 0,0 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9.376"/>
    </inkml:context>
    <inkml:brush xml:id="br0">
      <inkml:brushProperty name="width" value="0.04286" units="cm"/>
      <inkml:brushProperty name="height" value="0.04286" units="cm"/>
      <inkml:brushProperty name="color" value="#E71224"/>
    </inkml:brush>
  </inkml:definitions>
  <inkml:trace contextRef="#ctx0" brushRef="#br0">1 1 8414,'0'33'0,"1"2"0,1 6 0,3 7 388,2 4 0,-4 8 0,3 1 0,-1 2 1,-1-4-1,0-4 0,-1-7 0,1-4-37,1-6 1,-3-9 0,4-7 0,0-6-423,1-4 0,-5-4 1,3-2-1,-1-3 0,-1-4-680,0-5 1,-2-9 0,-1-4-937,0-6 1687,0-3 0,0-5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9.729"/>
    </inkml:context>
    <inkml:brush xml:id="br0">
      <inkml:brushProperty name="width" value="0.04286" units="cm"/>
      <inkml:brushProperty name="height" value="0.04286" units="cm"/>
      <inkml:brushProperty name="color" value="#E71224"/>
    </inkml:brush>
  </inkml:definitions>
  <inkml:trace contextRef="#ctx0" brushRef="#br0">122 1 8146,'0'11'-8,"-4"1"0,-1 1 0,-1 4 217,-2 4 1,1 4-1,0 8 1,-2 1-1,-2 2 1,-2 0-1,-2 0 1,3-3-1,2-4-211,3-3 1,4-7 192,0-5 1,2-4-1,2-8-191,2-9 0,4-12 0,4-10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39.868"/>
    </inkml:context>
    <inkml:brush xml:id="br0">
      <inkml:brushProperty name="width" value="0.04286" units="cm"/>
      <inkml:brushProperty name="height" value="0.04286" units="cm"/>
      <inkml:brushProperty name="color" value="#E71224"/>
    </inkml:brush>
  </inkml:definitions>
  <inkml:trace contextRef="#ctx0" brushRef="#br0">1 6 8146,'5'-5'620,"2"5"1,-1 6-102,1 9 1,2 7 0,4 7 0,2 3-301,-1 1 0,2 4 0,-1-1 0,1 0-933,0-2 0,0-6 590,-1-2 1,-3-3-1,3-2 1,-3-1 123,-1-2 0,0 1 0,0 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1.808"/>
    </inkml:context>
    <inkml:brush xml:id="br0">
      <inkml:brushProperty name="width" value="0.04286" units="cm"/>
      <inkml:brushProperty name="height" value="0.04286" units="cm"/>
      <inkml:brushProperty name="color" value="#E71224"/>
    </inkml:brush>
  </inkml:definitions>
  <inkml:trace contextRef="#ctx0" brushRef="#br0">1 23 8097,'23'0'0,"4"1"0,7 1 0,10 3 0,11 0 0,10 1 261,8 0 0,11-3 1,7 0-1,2-1 1,5-2-1,-1 0 0,2-2 1,-4-1-129,1-5 1,-10 0 0,1-1-1,-5 3-133,-6 1 0,-9-3 0,-7 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3.373"/>
    </inkml:context>
    <inkml:brush xml:id="br0">
      <inkml:brushProperty name="width" value="0.04286" units="cm"/>
      <inkml:brushProperty name="height" value="0.04286" units="cm"/>
      <inkml:brushProperty name="color" value="#E71224"/>
    </inkml:brush>
  </inkml:definitions>
  <inkml:trace contextRef="#ctx0" brushRef="#br0">11 1 8401,'1'-1'0,"2"6"0,1 9 0,-2 8 479,-1 6 0,-1 5 0,0 4 0,0 4 0,0 3 0,0 2 0,0-3-141,0-1 1,-3-5 0,-1-3 0,1-5 0,2-5 152,1-3-1304,0-6 134,0 1 0,0-12 1,0-4-1,0-6-1279,0-3 1,-1-2 1957,-3 0 0,3-1 0,-4 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3.624"/>
    </inkml:context>
    <inkml:brush xml:id="br0">
      <inkml:brushProperty name="width" value="0.04286" units="cm"/>
      <inkml:brushProperty name="height" value="0.04286" units="cm"/>
      <inkml:brushProperty name="color" value="#E71224"/>
    </inkml:brush>
  </inkml:definitions>
  <inkml:trace contextRef="#ctx0" brushRef="#br0">133 1 8072,'-5'7'178,"-1"1"1,-1 3 0,-2 5 104,-3 5 1,1-1 0,-4 6 0,3-2 0,1-1-72,0-1 0,0 3 0,1-8-101,3 0 0,2-5-2853,5-4 1674,0-6 1068,0 3 0,5-10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04.157"/>
    </inkml:context>
    <inkml:brush xml:id="br0">
      <inkml:brushProperty name="width" value="0.035" units="cm"/>
      <inkml:brushProperty name="height" value="0.035" units="cm"/>
      <inkml:brushProperty name="color" value="#008500"/>
    </inkml:brush>
  </inkml:definitions>
  <inkml:trace contextRef="#ctx0" brushRef="#br0">136 15,'-1'0,"-4"-2,-1-1,2 0,-2 1,-18-2,-50 16,58 20,26-15,-6-9,13 1,-13-7,22 11,-12-6,4 1,-17-7,24 12,-13-6,-13-2,1-5,-3 11,1-5,-10 6,6-4,-13 2,7-2,-5-6,4 3,-5-7,4 3,10-10,-5 5,9 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07.620"/>
    </inkml:context>
    <inkml:brush xml:id="br0">
      <inkml:brushProperty name="width" value="0.05" units="cm"/>
      <inkml:brushProperty name="height" value="0.05" units="cm"/>
      <inkml:brushProperty name="color" value="#ED1C24"/>
    </inkml:brush>
  </inkml:definitions>
  <inkml:trace contextRef="#ctx0" brushRef="#br0">250 15,'-4'-4,"0"1,-1 0,-2-1,-1 4,-2 0,0 2,-53 40,38-16,13-12,-39 60,23-14,16-34,9 6,-4-4,25-3,-13 0,25-6,-14 3,23-10,-11 5,8-9,-7 3,-1-17,14-4,-36 8,17-4,-6-18,2 10,-11-18,6 10,-16-8,7 7,-8-10,4 6,-6-8,3 5,-8 1,5 2,2 28,-1-14,-26-18,-8 23,38 8</inkml:trace>
  <inkml:trace contextRef="#ctx0" brushRef="#br0" timeOffset="856">512 29,'0'-2,"0"8,0 4,5 60,8 32,-7-20,-3-42,0-22,-2-8,-2 9,1-16,1-1,-1 0,6-24,-5 20,3-38,-1 19,-1-13,-2 30,5-51,-2 28,10-2,-13 26,23-53,-10 27,3 12,-16 17,31-32,-16 17,5 13,-19 1,28 5,-17-2,-2 19,0-10,1 26,-1-13,-3 10,2-6,-5 10,3-7,1 3,-2-3,-2-3,1 0,-5-19,2 9,1-13,0 6,-5-11,3 4,-1-4</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3.777"/>
    </inkml:context>
    <inkml:brush xml:id="br0">
      <inkml:brushProperty name="width" value="0.04286" units="cm"/>
      <inkml:brushProperty name="height" value="0.04286" units="cm"/>
      <inkml:brushProperty name="color" value="#E71224"/>
    </inkml:brush>
  </inkml:definitions>
  <inkml:trace contextRef="#ctx0" brushRef="#br0">0 22 8072,'8'-5'728,"-1"-1"-356,1-1 1,2 4 0,1 8 0,0 6 195,0 6 0,0 5 0,0 2 0,0 2-407,0-1 1,0-2 0,0-1-1,-1 0-594,-2 0 0,1-5 0,-2-1 0,0-1-2135,0-1 2568,-4 1 0,2-4 0,-5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5.252"/>
    </inkml:context>
    <inkml:brush xml:id="br0">
      <inkml:brushProperty name="width" value="0.04286" units="cm"/>
      <inkml:brushProperty name="height" value="0.04286" units="cm"/>
      <inkml:brushProperty name="color" value="#E71224"/>
    </inkml:brush>
  </inkml:definitions>
  <inkml:trace contextRef="#ctx0" brushRef="#br0">11 1 9328,'-6'23'0,"2"4"0,3 7 0,1 8 0,0 6 0,0 2 528,0 2 1,0 1 0,0-1-1,0-6 1,0-4 0,0-7-1,1-4-580,3-5 1,-1-4 0,4-5 0,0-7 0,-1-9 0,-1-9-1103,0-5 1,-4-4-1,3-5-240,-3 0 0,-2 0 1394,-3 0 0,-2 0 0,-5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5.538"/>
    </inkml:context>
    <inkml:brush xml:id="br0">
      <inkml:brushProperty name="width" value="0.04286" units="cm"/>
      <inkml:brushProperty name="height" value="0.04286" units="cm"/>
      <inkml:brushProperty name="color" value="#E71224"/>
    </inkml:brush>
  </inkml:definitions>
  <inkml:trace contextRef="#ctx0" brushRef="#br0">187 0 8010,'-10'12'62,"3"-1"0,-3 4 0,3 5 1,-3 5 360,-1 4 0,-1 4 0,-2 3 0,-2 2 0,0 0-134,1-1 0,-4-1 0,6-7-660,3-3-2553,-1-8 2838,10-2 0,-3-9 0,9-6 0,5-7 0,4-10 86,3-8 0,2-9 0,3-6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5.647"/>
    </inkml:context>
    <inkml:brush xml:id="br0">
      <inkml:brushProperty name="width" value="0.04286" units="cm"/>
      <inkml:brushProperty name="height" value="0.04286" units="cm"/>
      <inkml:brushProperty name="color" value="#E71224"/>
    </inkml:brush>
  </inkml:definitions>
  <inkml:trace contextRef="#ctx0" brushRef="#br0">0 45 6914,'5'-15'-365,"2"0"0,3 5 0,1 7 1140,0 2 1,0 3 0,0 4 0,2 8 0,0 4 0,2 7-437,-2 1 0,1 3 1,-1 1-1,2-2 0,-2-1 1,1-3-1,-1-5-1387,2-4 1,0-3 0,-4-1 1047,0 0 0,0 0 0,0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8.233"/>
    </inkml:context>
    <inkml:brush xml:id="br0">
      <inkml:brushProperty name="width" value="0.04286" units="cm"/>
      <inkml:brushProperty name="height" value="0.04286" units="cm"/>
      <inkml:brushProperty name="color" value="#E71224"/>
    </inkml:brush>
  </inkml:definitions>
  <inkml:trace contextRef="#ctx0" brushRef="#br0">11 1 9249,'0'15'1244,"0"4"0,0 11-1005,0 7 0,0 15 0,0 6 0,0 7 1,0 5-1,0 2 0,0 0 0,-1-8 1,-1-7 140,-2-8 1,0-9 0,4-4-1251,0-6 0,0-8 870,0-7 0,5-22 0,1-7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8.501"/>
    </inkml:context>
    <inkml:brush xml:id="br0">
      <inkml:brushProperty name="width" value="0.04286" units="cm"/>
      <inkml:brushProperty name="height" value="0.04286" units="cm"/>
      <inkml:brushProperty name="color" value="#E71224"/>
    </inkml:brush>
  </inkml:definitions>
  <inkml:trace contextRef="#ctx0" brushRef="#br0">77 0 8072,'34'13'481,"3"1"0,7 5 0,8 6 0,2 5 2,1 2 0,-3-2 0,0 2 0,-2 4 0,-6 2-2,-3 3 0,-14-2 0,-10 3 123,-7 3 1,-7-3 0,-9 5-789,-9-1 0,-8 1 0,-15-2 0,-6 2 0,-7 2-877,-7 1 1,-2-4 0,-4 1 0,3-5 318,1-6 0,10-3 742,6-3 0,7-3 0,-1-5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9.249"/>
    </inkml:context>
    <inkml:brush xml:id="br0">
      <inkml:brushProperty name="width" value="0.04286" units="cm"/>
      <inkml:brushProperty name="height" value="0.04286" units="cm"/>
      <inkml:brushProperty name="color" value="#E71224"/>
    </inkml:brush>
  </inkml:definitions>
  <inkml:trace contextRef="#ctx0" brushRef="#br0">67 56 8025,'-14'11'99,"2"0"1,2 1-1,2 2 1,2 3 0,1 2-1,1 5 1,0 0-1,2 2 639,1 0 0,6-4 1,2-5-1,3-1 0,1-4 1,1-3-1,2-6 0,1-4 1,3-6-552,1-8 1,-2-10 0,1-4 0,-3-3-293,-1-1 0,-6 0 0,-1 1 1,-2 4-159,-3 6 1,-4 1 0,-5 6 0,-1 3 109,-4 4 1,-6 3 0,2 5 0,-1 0-67,-2 0 0,2 5 0,-1 3 0,4 4-482,4 3 0,0 0 0,6-4 0,2 1-210,1 3 1,6-3-1,2 3 911,3-3 0,6-1 0,1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49.640"/>
    </inkml:context>
    <inkml:brush xml:id="br0">
      <inkml:brushProperty name="width" value="0.04286" units="cm"/>
      <inkml:brushProperty name="height" value="0.04286" units="cm"/>
      <inkml:brushProperty name="color" value="#E71224"/>
    </inkml:brush>
  </inkml:definitions>
  <inkml:trace contextRef="#ctx0" brushRef="#br0">1 1 8085,'3'11'199,"1"1"0,-2 2 0,0 2 192,-2 1 0,0 1 1,1 4-1,1 0 1,2 0-1,-2-1 1,0-3-1,-2-3 0,1-4 179,3-4 0,-2-2 0,5-6 0,2-3-473,1-3 0,1-10 1,1-4-1,3-1 63,3-2 1,-1-1 0,0 3-1,1 1 90,-1 3 1,-4 3-1,2 8 1,-2 3-6,2 3 0,-4 6 1,1 3-1,-3 7-76,-1 7 1,-1 1 0,-1 7 0,-1-1 0,-3-1-327,-1-2 1,-1-3 0,1-2-1179,3-2 0,-3-7 769,3-5 0,-1-4 0,-1-2 566,2-7 0,-1-2 0,-3-8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1.079"/>
    </inkml:context>
    <inkml:brush xml:id="br0">
      <inkml:brushProperty name="width" value="0.04286" units="cm"/>
      <inkml:brushProperty name="height" value="0.04286" units="cm"/>
      <inkml:brushProperty name="color" value="#E71224"/>
    </inkml:brush>
  </inkml:definitions>
  <inkml:trace contextRef="#ctx0" brushRef="#br0">264 0 9788,'-14'6'0,"-1"-1"0,0 0 0,0 2 0,-1 3 0,-2 1 0,-4 1 0,-2 3 0,-1 2 0,2 2 933,1-1 1,5-4-1,3 0 1,4-1-1,4-2-528,1 0 1,3 0 0,6 0 0,4 0 0,6 0-1,4 0 1,3 0 0,2 0-386,3 0 1,1-1-1,2-2 1,-2-1-291,0 2 0,-4-3 0,3 0 0,-4-1-375,-4-2 1,2-1-1,-5 1 645,-2 0 0,-5 1 0,-4-4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1.614"/>
    </inkml:context>
    <inkml:brush xml:id="br0">
      <inkml:brushProperty name="width" value="0.04286" units="cm"/>
      <inkml:brushProperty name="height" value="0.04286" units="cm"/>
      <inkml:brushProperty name="color" value="#E71224"/>
    </inkml:brush>
  </inkml:definitions>
  <inkml:trace contextRef="#ctx0" brushRef="#br0">11 1 8502,'-6'5'496,"1"6"0,5 8 1,0 7-1,0 8-35,0 9 1,4-2 0,-1 3 0,0-3-282,-2-1 0,3-2 0,1-7 0,0-2 133,0-7 0,-2-1-1037,-3-7 1,4-3-3295,0-3 4018,-1-6 0,-3-7 0,0-7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10.388"/>
    </inkml:context>
    <inkml:brush xml:id="br0">
      <inkml:brushProperty name="width" value="0.05" units="cm"/>
      <inkml:brushProperty name="height" value="0.05" units="cm"/>
      <inkml:brushProperty name="color" value="#ED1C24"/>
    </inkml:brush>
  </inkml:definitions>
  <inkml:trace contextRef="#ctx0" brushRef="#br0">467 124,'-2'0,"-3"-1,3 1,-6 0,1 0,-2 1,-45 44,-4 4,32-25,-6 2,4-3,-4 6,4-6,-4 1,4-2,-2 2,3-3,15 0,-7-1,12-6,-4 2,9-10,-4 6,7-14,-3 5,5-5,-2 3,8-1,-4 0,-5 0,3 0,1 2,-1-1,9 2,-4-1,8 5,-5-3,10 7,-7-5,12 5,-7-3,15 3,-8-1,17 4,7 6,-32-12,15 5,29 13,27 7,-64-27,-22-5,0-2,1 1,-14 0,10 0,-7 0,7 0</inkml:trace>
  <inkml:trace contextRef="#ctx0" brushRef="#br0" timeOffset="863">785 0,'-5'0,"3"0,1 2,1 30,1 26,0-30,-2 19,1-14,6 228,3-167,-4-49,4-22,-2 11,-2-29,-8 11,2-14,-4 3,3-2,3-6,-1 3,0 0</inkml:trace>
  <inkml:trace contextRef="#ctx0" brushRef="#br0" timeOffset="1895">816 27,'-4'0,"2"0,-1 0,5-4,3 1,4-1,59 1,25 3,-49 0,-22 10,10-5,-13 12,5-7,-14 10,5 18,-14-34,7 16,-21 17,10-9,-16 4,8-5,-17 0,10-1,-12-6,7 0,-14-6,8 3,5-11,-8 2,25-6,-12 3,16-6,-7 3,17-2,-9 1,8-2,5 1,-9 0,7-2,-6 1,23-5,-11 3,13-3,-8 2,16 2,-26 1,39 2,-21-1,-4 15,-17-13,19 23,-11-13,-11 11,-2-20,-4 33,2-17,-6 2,5-18,-18 32,11-17,-20 0,27-17,-40 30,-3-5,44-26,-48 23,26-12,2-9,18-2,-42 1,43-1,-29-3,16 1,14-4,-6 4,8-1,-4 1,12 3,-7-2,-3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1.892"/>
    </inkml:context>
    <inkml:brush xml:id="br0">
      <inkml:brushProperty name="width" value="0.04286" units="cm"/>
      <inkml:brushProperty name="height" value="0.04286" units="cm"/>
      <inkml:brushProperty name="color" value="#E71224"/>
    </inkml:brush>
  </inkml:definitions>
  <inkml:trace contextRef="#ctx0" brushRef="#br0">22 23 8049,'5'-11'347,"-1"4"0,6 4 0,3 2 0,3 2 0,5 4 271,3 6 0,8 5 1,6 7-1,1 3-383,3 3 1,-7 3 0,0 1 0,-3 0-73,-5 0 1,-8 1 0,-5 2-1,-6 1 1,-7-1-212,-7 2 1,-7-3 0,-13 1 0,-3-1-251,-3-2 1,-6 0 0,-3-1 0,0-3-17,0-3 0,0-4 0,5-3 314,4 0 0,-1-6 0,5 3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2.473"/>
    </inkml:context>
    <inkml:brush xml:id="br0">
      <inkml:brushProperty name="width" value="0.04286" units="cm"/>
      <inkml:brushProperty name="height" value="0.04286" units="cm"/>
      <inkml:brushProperty name="color" value="#E71224"/>
    </inkml:brush>
  </inkml:definitions>
  <inkml:trace contextRef="#ctx0" brushRef="#br0">78 1 9845,'-9'1'0,"6"2"0,8 2 0,7 1 0,6 2 742,3 2 1,6 1 0,1 0 0,0 0 0,-2 0 0,-3 0-702,-1 0 1,-1 0 0,-4 0-64,-6 0 1,-1 0-1,-7 2 1,-5 2-1,-5 6-51,-6 4 1,-7 5 0,-7-1 0,-5-1 0,-1-1 0,-2-2-1309,0 1 1,2 0 0,4-4 1380,3 0 0,3-5 0,1-1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3.631"/>
    </inkml:context>
    <inkml:brush xml:id="br0">
      <inkml:brushProperty name="width" value="0.04286" units="cm"/>
      <inkml:brushProperty name="height" value="0.04286" units="cm"/>
      <inkml:brushProperty name="color" value="#E71224"/>
    </inkml:brush>
  </inkml:definitions>
  <inkml:trace contextRef="#ctx0" brushRef="#br0">20 298 7411,'-6'-5'143,"2"-2"1,-1-4 0,1-4 0,3-2 0,5-2 94,7 1 0,5-4 0,6-5 0,0 0 0,1 0 160,3 3 1,-3 2 0,4 2-1,-1 4 62,0 4 1,-2 3-1,-4 9-133,-2 0 0,-5 11-131,2 8 0,-7 8 0,-5 9 0,-2 5 0,-2 3 0,-1 2 2122,-2 2-2163,-5 5 1,5-5-1,-5-1 0,3-6-11,1-6 1,1-6 0,6-4-1,1-3 1,5-3 0,1-5-505,2-1 0,0-7 0,0-3 1,0 0-1,0-1-2041,1 2 1,-1 0 2400,0-4 0,0 0 0,0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3.843"/>
    </inkml:context>
    <inkml:brush xml:id="br0">
      <inkml:brushProperty name="width" value="0.04286" units="cm"/>
      <inkml:brushProperty name="height" value="0.04286" units="cm"/>
      <inkml:brushProperty name="color" value="#E71224"/>
    </inkml:brush>
  </inkml:definitions>
  <inkml:trace contextRef="#ctx0" brushRef="#br0">44 12 7961,'-9'4'5844,"1"4"-5493,-2-3 165,9 0-1416,-4-5 1,4-4 899,-3 0 0,3-9 0,-4 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0:59.541"/>
    </inkml:context>
    <inkml:brush xml:id="br0">
      <inkml:brushProperty name="width" value="0.04286" units="cm"/>
      <inkml:brushProperty name="height" value="0.04286" units="cm"/>
      <inkml:brushProperty name="color" value="#E71224"/>
    </inkml:brush>
  </inkml:definitions>
  <inkml:trace contextRef="#ctx0" brushRef="#br0">23 82 9743,'-6'6'0,"1"5"0,1 7 0,1 2 0,0 4 472,2 1 1,1 0-1,0 4 1,0 1 0,1-3-1,3-4 1,2-5-1,1-2-333,1-2 1,-1-7 0,5-3 0,2-4-422,0-4 0,2-8 0,-1-9 0,3-6 0,3-4-568,1-3 1,-3-5-1,-2 2 1,-1 2 389,-3 0 0,-4 7 0,-3 4 295,-1 4 0,-1 4 331,-4 5 1,0 6-1,0 5 1,-2 8-1,0 5 620,-2 5 0,-3 4 1,3 3-1,2 2-89,0 1 0,2-2 0,0 2-624,0-1 0,0 2 1,0-3-1,2-1 1,0-2-360,2-1 1,4-5 0,0-2-1286,2-3 1,1-2 774,0-3 1,-4-1 795,0-2 0,6-3 0,4 4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0.304"/>
    </inkml:context>
    <inkml:brush xml:id="br0">
      <inkml:brushProperty name="width" value="0.04286" units="cm"/>
      <inkml:brushProperty name="height" value="0.04286" units="cm"/>
      <inkml:brushProperty name="color" value="#E71224"/>
    </inkml:brush>
  </inkml:definitions>
  <inkml:trace contextRef="#ctx0" brushRef="#br0">265 33 8556,'0'-7'161,"-1"1"0,-1 0 1,-3 1 80,-1 0 0,-2 1-127,-3 4 1,-1 0 0,-3 0 26,-3 0 0,1 5 1,0 2 57,1 3 1,1 1 0,4 2-239,0 1 1,5 0 0,2 4 94,3 2 0,5 2 1,1 2-1,1 2-38,2-2 1,2 0-1,1-2 1,-1-1-16,-3-3 1,-2-2 0,-5-5 283,0 0 0,-1-4 0,-3-1 0,-4-1 0,-6-2-97,-4-2 0,1-1 0,-1 0 0,1 0-311,0 0 0,4-6 1,-1-4-1,6-3-832,4-1 0,3-3 0,2 0 0,3-2 952,3 1 0,8 0 0,2-4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0.536"/>
    </inkml:context>
    <inkml:brush xml:id="br0">
      <inkml:brushProperty name="width" value="0.04286" units="cm"/>
      <inkml:brushProperty name="height" value="0.04286" units="cm"/>
      <inkml:brushProperty name="color" value="#E71224"/>
    </inkml:brush>
  </inkml:definitions>
  <inkml:trace contextRef="#ctx0" brushRef="#br0">45 0 7939,'-11'0'0,"0"0"0,0 5 0,0 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0.751"/>
    </inkml:context>
    <inkml:brush xml:id="br0">
      <inkml:brushProperty name="width" value="0.04286" units="cm"/>
      <inkml:brushProperty name="height" value="0.04286" units="cm"/>
      <inkml:brushProperty name="color" value="#E71224"/>
    </inkml:brush>
  </inkml:definitions>
  <inkml:trace contextRef="#ctx0" brushRef="#br0">67 0 7939,'-4'22'156,"0"0"0,-3 1 0,2-1 0,-1 0 404,-3 0 0,3 0 0,0 0 1,1-1-172,3-3 1,-3-2-1103,1-5-267,0 0 0,4-6-143,0-5 1,0-5 1122,0-6 0,5 5 0,-3-4 0,2 4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1.140"/>
    </inkml:context>
    <inkml:brush xml:id="br0">
      <inkml:brushProperty name="width" value="0.04286" units="cm"/>
      <inkml:brushProperty name="height" value="0.04286" units="cm"/>
      <inkml:brushProperty name="color" value="#E71224"/>
    </inkml:brush>
  </inkml:definitions>
  <inkml:trace contextRef="#ctx0" brushRef="#br0">39 0 7935,'6'2'362,"-2"1"1,-3 5 3,-1 1 0,-1 4 1,-2 0-1,0 3 1,-1 0 99,-1 0 1,3 4 0,-5-3-74,3 0 0,-4-1 0,5-5 375,0 0-863,-3-5 0,6-2 1,0-9-1,7-6-396,7-6 1,-2-1 0,4 0 0,-1-2 57,-1 0 0,1 2 1,-4 5 331,0 4 1,0 1-1,0 4 1,0 2 54,0 0 0,-1 4 0,-1 1 0,-3 5 0,0 1 744,0 3 0,-4 0 1,2 1-1,-3 3-429,-1 1 0,0 0 1,0 2-1,0-3-582,0 0 0,0-8 0,0 3-823,0-1-100,0-5 0,0-1 1236,0-8 0,5-7 0,1-6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1.746"/>
    </inkml:context>
    <inkml:brush xml:id="br0">
      <inkml:brushProperty name="width" value="0.04286" units="cm"/>
      <inkml:brushProperty name="height" value="0.04286" units="cm"/>
      <inkml:brushProperty name="color" value="#E71224"/>
    </inkml:brush>
  </inkml:definitions>
  <inkml:trace contextRef="#ctx0" brushRef="#br0">342 0 7923,'-7'0'62,"-1"1"1,0 2 0,-3 2 368,-4 1 1,1 6 0,-3 5 0,0 2 0,0 0 0,-1 3 356,1 3 1,1 2-1,6-3 1,1 2-449,2-1 1,4-7 0,0-3 0,2-3-555,1-1 1,6-5-1,3-5-153,5-7 0,2-6 1,-1-11-1,3-2-213,3-1 1,-4-3 0,-2 4-907,-3 5 2304,-6 2 0,-1 17 0,-6 7 0,-3 10 0,-3 11-82,-3 8 0,-1 4 0,0 6 0,-1 2-361,-3 0 0,5-3 0,-3-4 163,-1-2 1,1-3-319,2-5 0,0-5 1,0-6-409,-1-5 0,1-3 0,0-3-482,0-5 0,-3-1 0,-1-4 0,2-1 0,0-6-344,2-4 0,4-1 0,1-4-2859,1-2 3873,-4-1 0,8-1 0,-4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13.537"/>
    </inkml:context>
    <inkml:brush xml:id="br0">
      <inkml:brushProperty name="width" value="0.05" units="cm"/>
      <inkml:brushProperty name="height" value="0.05" units="cm"/>
      <inkml:brushProperty name="color" value="#ED1C24"/>
    </inkml:brush>
  </inkml:definitions>
  <inkml:trace contextRef="#ctx0" brushRef="#br0">20 9,'-5'-3,"0"-1,0 2,0 2,12 6,31 16,62 21,-45-20,-30-13,0 3,-1-1,-25-13,11 6,61 28,35 19,-91-44,-12-7,-2-1,1 0,-2 0,1 0,-2 1,1 0,0 2,-4-3,2 0,-2 0,4 0,-5 4,2-2,-5 2,3 0,-3 6,-17 6,23-15,-37 31,19-16,-17 15,-33 32,68-62,-60 56,59-55,-49 45,49-45,-23 22,7-17,-2 7,8-5,-2 1,16-10,1-1,-1 1,5-6,-5 5,3-3,3 0,-3 1,-4 3</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3.836"/>
    </inkml:context>
    <inkml:brush xml:id="br0">
      <inkml:brushProperty name="width" value="0.04286" units="cm"/>
      <inkml:brushProperty name="height" value="0.04286" units="cm"/>
      <inkml:brushProperty name="color" value="#E71224"/>
    </inkml:brush>
  </inkml:definitions>
  <inkml:trace contextRef="#ctx0" brushRef="#br0">210 77 6808,'3'-11'0,"1"0"0,-2 0 460,0 0 0,-2 4 1,0 0-1,-2-1 1,-1 2 5,-5 2 0,-3 3 0,-2 1 0,-3 1 0,-1 4 1,-2 5 126,2 4 0,-4 9-461,3-1 1,1 2 0,0-2-1,2 0 1,4 1-99,2-1 1,7-2 0,-2-1-1,3-5-307,1-1 0,6-3 0,4-3 0,5-5 0,2-4 0,4-7-174,3-4 1,-1-9 0,3-6-1,-3-1-191,0 4 1,-3 1 0,-1 4 417,-5 1 0,-5 1 0,-3 6 452,-1 2 0,-1 7 0,-4 3 82,0 6 0,-4 9 0,-1 4 0,0 0-106,0 0 1,0 5-1,3-3 1,-2 0-438,2-2 0,1-2 1,2 2-1,3-5-904,3-1 0,3-6 1133,1 0 0,0-4 0,0 2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4.259"/>
    </inkml:context>
    <inkml:brush xml:id="br0">
      <inkml:brushProperty name="width" value="0.04286" units="cm"/>
      <inkml:brushProperty name="height" value="0.04286" units="cm"/>
      <inkml:brushProperty name="color" value="#E71224"/>
    </inkml:brush>
  </inkml:definitions>
  <inkml:trace contextRef="#ctx0" brushRef="#br0">259 11 8267,'-7'-3'0,"0"-1"0,-2 1 0,-1 2 463,-1 1 1,0 1-1,2 3 1,0 3-1,3 4-111,1 4-213,-4 2 0,7 5 1,-4 0-55,1 0 0,0 1 0,3-3 0,-3-1 65,-1-5 1,-2-1 0,-3-4-1,0 0 1,-1-3-37,-3-1 0,3-1 1,-3-4-1,3 0-761,1 0 1,1-5 0,2-2-1009,0-3 1,7-3 0,1 0 1654,6-2 0,9-4 0,2 2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4.574"/>
    </inkml:context>
    <inkml:brush xml:id="br0">
      <inkml:brushProperty name="width" value="0.04286" units="cm"/>
      <inkml:brushProperty name="height" value="0.04286" units="cm"/>
      <inkml:brushProperty name="color" value="#E71224"/>
    </inkml:brush>
  </inkml:definitions>
  <inkml:trace contextRef="#ctx0" brushRef="#br0">260 0 7970,'-16'0'50,"4"1"0,-3 2 1,4 2-1,3 1 467,0 2 1,1 6 0,-3 2-1,3 1-172,3 3 0,-1 4 0,0 3 0,0 0 209,0 0 0,-3-5-369,1-4 1,0-4 0,0 1 0,-2-3 0,0-2-230,-2-3 1,0-2-1,0-5 1,0-1-547,0-3 0,0-2 0,1-5 0,2-1-320,5-3 1,-2 3 0,2-3 0,5 3 506,4 1 403,-1 0 0,4 0 0,-2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4.908"/>
    </inkml:context>
    <inkml:brush xml:id="br0">
      <inkml:brushProperty name="width" value="0.04286" units="cm"/>
      <inkml:brushProperty name="height" value="0.04286" units="cm"/>
      <inkml:brushProperty name="color" value="#E71224"/>
    </inkml:brush>
  </inkml:definitions>
  <inkml:trace contextRef="#ctx0" brushRef="#br0">77 0 8033,'-11'10'334,"2"-1"0,0-2 0,2 3 325,-2 3 1,3 1-1,0 4 1,0 2-310,0 1 0,3-3 0,-1-1 0,3-1 0,2-3-655,3 0 1,2-7-49,5-2 0,4-4 0,1-5 0,0-5 0,1-5 0,-1-2-458,0-3 1,-1 4 665,-4 2 0,-4 3 0,-1 2 372,-1 2 0,-3 6 0,-4 1 0,-3 6 153,-1 3 1,0 3 0,-2 0-1,4 1-481,-1 2 0,3 0 0,0-6 220,4-1 1,5 0 0,5-4-1,1-2-1294,2 0 0,0-4 0,-4 0 1175,0-2 0,5-4 0,1 2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7.982"/>
    </inkml:context>
    <inkml:brush xml:id="br0">
      <inkml:brushProperty name="width" value="0.04286" units="cm"/>
      <inkml:brushProperty name="height" value="0.04286" units="cm"/>
      <inkml:brushProperty name="color" value="#E71224"/>
    </inkml:brush>
  </inkml:definitions>
  <inkml:trace contextRef="#ctx0" brushRef="#br0">93 38 8214,'0'-11'847,"0"0"0,-1 5-649,-3 2 0,3 8 1,-4 3-1,1 3 0,0 3 379,-3 1 0,1 0-446,-1 4 1,-3-1 0,4 3 0,-1-3 0,-1-1 222,0-3 0,3 0-338,1-2 1,2-4-83,-2 0 0,4-5 0,0-2 0,6-8-353,4-5 0,-3-1 0,1-3 345,0 1 0,3-2 0,3 2 0,0 0 0,0-1-79,-2 0 0,-1 3 1,-1 0-1,-1 2 171,-2 5 1,0 1 194,4 2 0,-3 4 1,-2 2-1,-1 6-38,-3 6 0,-1 5 1,-1 0-1,0 1 84,0 2 1,-3 1 0,-1-3 80,2-1 1,0-3-1,2-5-753,0 0 516,0-5 1,2-6-1,1-9-344,5-4 1,5-1 0,2-4 148,-2-2 0,1-1 1,-1 1-1,1 1 0,-3 5-320,-3 1 404,0 2 0,-2 6 1,-3 5 210,-1 7 0,-2 6 1,0 3-1,0 0-218,0 0 1,-4 0-1,0-3 1,1 3-1274,-2 1 0,3-3 0,-1 0-2286,2-1 3574,1-2 0,0-5 0,0-1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8.394"/>
    </inkml:context>
    <inkml:brush xml:id="br0">
      <inkml:brushProperty name="width" value="0.04286" units="cm"/>
      <inkml:brushProperty name="height" value="0.04286" units="cm"/>
      <inkml:brushProperty name="color" value="#E71224"/>
    </inkml:brush>
  </inkml:definitions>
  <inkml:trace contextRef="#ctx0" brushRef="#br0">166 143 7926,'-11'24'0,"0"1"615,0 5 1,0 3 0,0 4-250,0 3 1,-1 3-1,-3 1 1,-2-1 0,0-3-30,2-3 0,6-7 0,3-6 0,1-4 472,3-6-1163,1-1 1,1-9 0,0-4 0,0-7-76,0-6 1,5-1 0,1-4 0,1-3 0,-1-2-301,-1-3 1,4-6 0,-2-1 794,3-6 0,0-4 0,-1-2 0,1-3 0,4-1 404,2 2 1,2-2 0,4 13 157,0 5 0,-3 5 0,-2 7 0,-1 4-235,-3 8 1,-1 4-1,-2 6 1,-3 4-240,-3 8 1,-3 5 0,-1 6 0,-1 4 106,-3 1-422,-7-2 0,-1 1 1,-4-4-1,2-3-59,-1-3 0,0-4 1,4-5-327,0 0 1,0-5-1,0-2 1,0-3-736,0-1 0,5-5 0,2-2 1281,3-3 0,6-6 0,1-1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8.772"/>
    </inkml:context>
    <inkml:brush xml:id="br0">
      <inkml:brushProperty name="width" value="0.04286" units="cm"/>
      <inkml:brushProperty name="height" value="0.04286" units="cm"/>
      <inkml:brushProperty name="color" value="#E71224"/>
    </inkml:brush>
  </inkml:definitions>
  <inkml:trace contextRef="#ctx0" brushRef="#br0">155 1 7956,'-11'16'0,"0"1"0,0 3 427,0 2 1,-4-2-1,1 10 1,0 0-1,1 2 1,0 0-1,1-1 1,4-3-1,0-2 1214,2-5 0,4-4 1,-2-6-1521,3 0 0,2-1 1,3-3-650,3-3 1,3-4 0,1-4 0,0-3-384,0-3 1,0-1-1,-1 0 1,-2 1-1190,0 3 0,-6-3 2100,2 2 0,-3-1 0,-1-2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8.927"/>
    </inkml:context>
    <inkml:brush xml:id="br0">
      <inkml:brushProperty name="width" value="0.04286" units="cm"/>
      <inkml:brushProperty name="height" value="0.04286" units="cm"/>
      <inkml:brushProperty name="color" value="#E71224"/>
    </inkml:brush>
  </inkml:definitions>
  <inkml:trace contextRef="#ctx0" brushRef="#br0">17 77 8540,'-11'0'590,"6"-1"0,6-1 0,9-3-225,7-1 0,5 2 0,4-2 0,3 0-1232,3 0 0,1 0 0,0-3 1,-1 3 866,-3 1 0,3-4 0,-4 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9.494"/>
    </inkml:context>
    <inkml:brush xml:id="br0">
      <inkml:brushProperty name="width" value="0.04286" units="cm"/>
      <inkml:brushProperty name="height" value="0.04286" units="cm"/>
      <inkml:brushProperty name="color" value="#E71224"/>
    </inkml:brush>
  </inkml:definitions>
  <inkml:trace contextRef="#ctx0" brushRef="#br0">45 1 9117,'-10'5'0,"3"2"0,-8 3 0,3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09.634"/>
    </inkml:context>
    <inkml:brush xml:id="br0">
      <inkml:brushProperty name="width" value="0.04286" units="cm"/>
      <inkml:brushProperty name="height" value="0.04286" units="cm"/>
      <inkml:brushProperty name="color" value="#E71224"/>
    </inkml:brush>
  </inkml:definitions>
  <inkml:trace contextRef="#ctx0" brushRef="#br0">78 0 9008,'-4'22'0,"-1"0"0,0-1 571,0-2 1,-3 1 0,0-1 0,0 2-309,0 1 0,0-2 0,3-1 0,0-4 993,0-3-1455,1-1 0,4-6 0,0-5 199,0-6 0,5-9 0,1-2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17.765"/>
    </inkml:context>
    <inkml:brush xml:id="br0">
      <inkml:brushProperty name="width" value="0.05" units="cm"/>
      <inkml:brushProperty name="height" value="0.05" units="cm"/>
      <inkml:brushProperty name="color" value="#ED1C24"/>
    </inkml:brush>
  </inkml:definitions>
  <inkml:trace contextRef="#ctx0" brushRef="#br0">229 209,'-2'0,"-1"-6,-2 3,-4-1,5 3,-67-1,20 14,11 8,22-11,9 14,-4-8,15 8,-7-4,11 3,-5-3,16 5,-8-4,21-4,-12 2,-14-18,8 10,124 36,-81-42,-43-2,57 20,-57 4,-10-21,-11 24,6-13,-11 0,6-1,-13 0,17-10,-24 13,14-7,-10-6,19-3,-33 3,17-1,-5-10,22 6,-32-3,18 2,15-1,2 1,-2 0,3 1</inkml:trace>
  <inkml:trace contextRef="#ctx0" brushRef="#br0" timeOffset="895">540 37,'0'-4,"-2"2,2 6,0 5,0 3,4 125,0 38,-2-87,8-35,-10-46,8 60,-3-35,-5-24,2 11,-5-32,2 16,1-10,-1 5,6-2,-3 3,-3-8,1 4,-4-20,2-15,1 36,1-17,7-10,-4 7,6-2,-3 4,15 0,-8 1,11 5,-6-1,3 11,-2-4,4 20,-3-10,-4 20,1-11,-9 16,3-9,-7 16,3-8,-4 16,1-10,1 8,-1-6,-7-36,3 18,2 13,5-4,-5-18,2-4,-4-1</inkml:trace>
  <inkml:trace contextRef="#ctx0" brushRef="#br0" timeOffset="1792">1006 311,'-2'0,"-2"2,-1 2,3-2,0 2,-1 6,8 68,-3-42,29 44,-3-38,-15-24,16-12,-10 5,16-18,-9 9,-2-24,0 13,-8-20,3 10,-12-12,5 7,-16-2,8 2,-15 0,8 1,-15 4,8-1,-11 2,7 1,-16 8,10-3,-10 16,6-7,3 24,-1-12,15 9,-2 5,9-23</inkml:trace>
  <inkml:trace contextRef="#ctx0" brushRef="#br0" timeOffset="2714">1389 313,'-2'-2,"-4"-1,4 4,2 5,1 6,30 88,-16-54,-3-12,-9-28,14 50,-7-27,3-28,-12 1,34-17,-20 10,4-29,-3 15,0-16,-16 35,19-50,-11 25,-1 0,0 3,-10 3,5-1,-8 7,4-3,-6 8,4-2,-1 17,0-9,11 25,-6-13,6 28,-4-16,4 24,-3-16,5 19,-3-9,-2-13,1 5,-3-23,16-2,-13-5,-4-2</inkml:trace>
  <inkml:trace contextRef="#ctx0" brushRef="#br0" timeOffset="3178">1843 60,'0'-4,"0"1,0 8,0 4,12 95,-6-54,-7 196,-8-92,23-116,-9-21,1-74,-6 57</inkml:trace>
  <inkml:trace contextRef="#ctx0" brushRef="#br0" timeOffset="4249">2341 381,'0'-2,"-2"-2,2 2,-2-3,-3 2,0-3,-4 2,-3 1,-64 6,43-1,11 14,19-14,-34 22,18-13,12 4,6-14,-4 34,2-19,14 14,-11-29,27 50,-14-25,7-10,-5 2,5-16,12-6,-28 3,22-23,-21 19,19-35,-13 21,2-16,-3 11,-12-16,7 9,-8-22,4 13,-5-21,2 13,-1 45,1-18,-23-118,17 111,6 23,-1 15,1-7,2-3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10.716"/>
    </inkml:context>
    <inkml:brush xml:id="br0">
      <inkml:brushProperty name="width" value="0.04286" units="cm"/>
      <inkml:brushProperty name="height" value="0.04286" units="cm"/>
      <inkml:brushProperty name="color" value="#E71224"/>
    </inkml:brush>
  </inkml:definitions>
  <inkml:trace contextRef="#ctx0" brushRef="#br0">78 99 7881,'-11'8'324,"0"-1"1,0 2 0,0 1 0,1 1 0,2 0 0,1 0 363,2 0 1,2-4 0,4-1-1,3-1 1,3-3-474,3 0 0,1-4 1,0-1-1,1-6-340,3-4 1,-3-1-1,3-3-216,-3 1 1,-2-3 0,-3 1 0,-2 0 0,-1 1-44,-1 1 0,1 1 0,-5 5 0,-3 3 0,-3 3 332,-3 3 1,-1 1-1,0 0 1,0 1 19,0 3 1,0 3 0,0 7 0,0 1-404,0-2 0,4-1 0,0 1 1,3 0 238,1 2 0,3-4 196,4-4 0,2 1 0,5 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11.128"/>
    </inkml:context>
    <inkml:brush xml:id="br0">
      <inkml:brushProperty name="width" value="0.04286" units="cm"/>
      <inkml:brushProperty name="height" value="0.04286" units="cm"/>
      <inkml:brushProperty name="color" value="#E71224"/>
    </inkml:brush>
  </inkml:definitions>
  <inkml:trace contextRef="#ctx0" brushRef="#br0">54 0 8706,'-1'11'0,"-1"0"489,-2 0 1,-1 2-1,3 0 1,-3 3 144,-1 1 0,0-3 1,-3 0-53,2-1 1,4-2-849,0 0 413,6-5 0,3-10 1,7-8-228,1-4 1,3-2 0,6-3-187,-1 2 1,-5 0 0,-1 4 0,-2 2 105,1 0 0,-1 8 247,-7 5 1,-2 5 0,-5 8 0,0 1 0,-1 3-163,-3 1 1,-1 1-1,-4-4-489,2-2 1,3 0 0,-2-1 0,1 1 563,3 2 0,-4 0 0,0-4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48.005"/>
    </inkml:context>
    <inkml:brush xml:id="br0">
      <inkml:brushProperty name="width" value="0.04286" units="cm"/>
      <inkml:brushProperty name="height" value="0.04286" units="cm"/>
      <inkml:brushProperty name="color" value="#E71224"/>
    </inkml:brush>
  </inkml:definitions>
  <inkml:trace contextRef="#ctx0" brushRef="#br0">1 22 8400,'12'0'-7,"1"0"1,3-1-1,1-1 1,3-2-1,2 2 1,3 0-1,0 2 149,0 0 0,3 0 0,0 0 0,0 0 1,-1 0-1,0 0 0,3 0 0,2 0 1,1 0 79,0 0 0,0 0 0,1 0 0,2 0 0,0 0 0,0 2 0,-2 0-90,-1 2 0,0-1 1,2-1-1,0 0-45,2 2 1,4 0 0,1-4-1,3 0-55,3 0 1,6 3 0,-1 1 0,1-2-86,-4 0 1,5-2 0,0 0 0,3 0 35,2 0 0,0 0 0,3-2 0,-1 0 2,-2-2 0,5 1 0,0 3 0,3 0 39,1 0 1,1 0 0,-3 0-1,-1 0-13,3 0 1,-2 0 0,7 0 0,-2 0-13,-4 0 1,7 0-1,-6 0 1,3 0-3,2 0 1,-1-4-1,2 0 1,-3 0-2,-2 0 0,-5 2 0,6-1 0,-3 1 1,-1 2 0,1-3 0,-5-1 1,0 2 28,0 0 0,4 2 0,-3 0 0,-2 0 2,0 0 0,-4 0 0,-3 0 0,-2 0 53,-5 0 1,3 0-1,-5 0 1,1 0 0,4 2 65,-1 1 0,-4-1 0,2 1-110,-2-2 1,-2-1 0,0 0 0,-1 0-41,-3 0 1,3 0 0,-4 0-1,0 0-4,-2 0 1,-3 0 0,-2 2 0,-2 0-111,-5 2 1,-3-1 0,-4-1 0,-6 0-779,-4 2 1,-6 1 166,-2-2 0,-5-1 0,-6 1 728,0-1 0,-5-2 0,-1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0.057"/>
    </inkml:context>
    <inkml:brush xml:id="br0">
      <inkml:brushProperty name="width" value="0.04286" units="cm"/>
      <inkml:brushProperty name="height" value="0.04286" units="cm"/>
      <inkml:brushProperty name="color" value="#E71224"/>
    </inkml:brush>
  </inkml:definitions>
  <inkml:trace contextRef="#ctx0" brushRef="#br0">111 43 8153,'-5'-17'643,"4"5"1,-4 5-1,0 3-373,-3 1 1,0 9-1,-1 9 1,2 11-1,-2 8 1,1 9-1,-1 7 1,3 11 0,0 9 288,0 7 1,3 10-1,-2-1-174,1 0 1,2-7 0,-1-1 0,1-9 54,2-5 0,2-13 1,0-8-323,2-3 1,3-5 0,-3-7-1,-2-4 1,1-6-509,0-2 0,-1-5-1524,1-4 1403,-2-4-1749,-1 2 1043,0-10 404,0-1 0,0-6 1,-1 0 812,-2-2 0,1 1 0,-3-3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0.799"/>
    </inkml:context>
    <inkml:brush xml:id="br0">
      <inkml:brushProperty name="width" value="0.04286" units="cm"/>
      <inkml:brushProperty name="height" value="0.04286" units="cm"/>
      <inkml:brushProperty name="color" value="#E71224"/>
    </inkml:brush>
  </inkml:definitions>
  <inkml:trace contextRef="#ctx0" brushRef="#br0">0 45 8676,'19'0'0,"-1"0"0,3-2 0,3 0 0,8-2 0,5 2 0,6-1 307,2 0 0,3 1 0,7-2 0,1 0 1,3 0-1,5 1 48,5-2 0,-5 3 0,4-1 0,-1 2-383,1 1 1,-7 0 0,4 0-1,-3 0-60,-1 0 0,-3 0 36,1 0 0,-7 0-97,0 0 0,-4 1 0,2 1 0,-1 2-922,-3-2 886,-5 0 0,1 1 0,-6 1-386,0-2 562,-2 4 1,-6-4 0,-2 1-37,-3-1 0,-2-2 0,-1 0 0,-2 0 0,0 0 20,0 0 1,1 0-1,-4-2 1,-2 0-1,1-2 1,-1 2 516,2 1-435,0 1 0,-8 1 0,-1 2 332,-1 5 0,2 3 0,-2 4 0,0 3-47,0 3 1,3 2 0,-5 3 0,1 3 57,1 3 1,-3 5-1,4 1 1,0 2 52,1 5 0,-1-3 0,1 3 0,-2 0-228,0-4 0,-3 2 1,4 2-1,-1 1 1,-1-3-143,1-1 0,-4-2 0,4-1-102,0-1 0,-3-1 1,4-4-1,-1-2 1,-1 0-1,0-3-530,-1-1 0,1-5 1,-4-5-1,0-1-1095,0-2 0,0-6 415,0 0 1,-4-7 0,0 0 1228,-3-3 0,-5-7 0,-5 3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1.283"/>
    </inkml:context>
    <inkml:brush xml:id="br0">
      <inkml:brushProperty name="width" value="0.04286" units="cm"/>
      <inkml:brushProperty name="height" value="0.04286" units="cm"/>
      <inkml:brushProperty name="color" value="#E71224"/>
    </inkml:brush>
  </inkml:definitions>
  <inkml:trace contextRef="#ctx0" brushRef="#br0">0 111 8616,'16'-2'0,"5"0"504,7-2 0,9-4 0,16 2 0,9-2 0,9 2 0,7 0 1,8 0-1,10-1 0,-45 3 0,2 0 18,1 0 1,1 1-1,2 1 1,0 0-1,0-1 1,1-1 0,0 0-1,0 1 1,1-1-1,0 1-319,-1 1 1,0 1-1,-2-2 1,-2 1-1182,-1 0 0,-3 0 0,40-2 39,-9 4 0,-10 0 7,-13 0 0,-7 0 1,-13 2-1,-5 0-211,-9 2 1,-2 3 0,-8-2 1142,-4 1 0,-4-3 0,-6 2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3.267"/>
    </inkml:context>
    <inkml:brush xml:id="br0">
      <inkml:brushProperty name="width" value="0.04286" units="cm"/>
      <inkml:brushProperty name="height" value="0.04286" units="cm"/>
      <inkml:brushProperty name="color" value="#E71224"/>
    </inkml:brush>
  </inkml:definitions>
  <inkml:trace contextRef="#ctx0" brushRef="#br0">385 0 8939,'-11'11'0,"0"2"0,-1 1 642,-3 5 1,-2 3 0,-5 5 0,0 4-219,0 5 0,-5 6 0,-2-2 0,-2 2-179,1-2 1,4-2-1,5-6-211,2-3 1,0-2 0,4-5 0,3-1-1470,3-2 0,1-7-496,4-5 1,2-6 1930,5-1 0,3-5 0,5-6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3.489"/>
    </inkml:context>
    <inkml:brush xml:id="br0">
      <inkml:brushProperty name="width" value="0.04286" units="cm"/>
      <inkml:brushProperty name="height" value="0.04286" units="cm"/>
      <inkml:brushProperty name="color" value="#E71224"/>
    </inkml:brush>
  </inkml:definitions>
  <inkml:trace contextRef="#ctx0" brushRef="#br0">1 2 8978,'11'-1'732,"-1"7"1,-2 14 0,0 4-301,0 6 0,-2 9 1,0 4-1,-1 0-218,-2-1 1,3 4-1,0-7 1,1 0-403,1-2 0,-2-8 1,2-3-1,-2-4-606,-1-4 1,-1-2-1,-4-5-2059,0 0 2853,0-5 0,-5 4 0,-1-4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3.784"/>
    </inkml:context>
    <inkml:brush xml:id="br0">
      <inkml:brushProperty name="width" value="0.04286" units="cm"/>
      <inkml:brushProperty name="height" value="0.04286" units="cm"/>
      <inkml:brushProperty name="color" value="#E71224"/>
    </inkml:brush>
  </inkml:definitions>
  <inkml:trace contextRef="#ctx0" brushRef="#br0">0 155 8129,'33'-11'-376,"2"1"0,1 2 257,5 0 1,2 0 0,1-6-1,1-1 1,2 2 0,0 1-1,-1 2 1,-4 1 50,-1 2 0,-9 3 0,0-2 0,-5 1 68,-7 3 0,2 1 0,-9-4 0,3-1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4.061"/>
    </inkml:context>
    <inkml:brush xml:id="br0">
      <inkml:brushProperty name="width" value="0.04286" units="cm"/>
      <inkml:brushProperty name="height" value="0.04286" units="cm"/>
      <inkml:brushProperty name="color" value="#E71224"/>
    </inkml:brush>
  </inkml:definitions>
  <inkml:trace contextRef="#ctx0" brushRef="#br0">56 0 7406,'0'12'0,"0"4"0,0 6 78,0 6 0,0 9 1,-1 4-1,-2 3 1,-2 3-1,-1 4 1,-2-1-1,-1-2 197,2-3 1,2-10-630,5-1 0,-4-6 0,0-1 354,2-5 0,1-3 0,1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24.522"/>
    </inkml:context>
    <inkml:brush xml:id="br0">
      <inkml:brushProperty name="width" value="0.05" units="cm"/>
      <inkml:brushProperty name="height" value="0.05" units="cm"/>
      <inkml:brushProperty name="color" value="#ED1C24"/>
    </inkml:brush>
  </inkml:definitions>
  <inkml:trace contextRef="#ctx0" brushRef="#br0">266 79,'-4'-2,"-4"-4,2 4,-6-2,-29-2,10 4,-48 2,44 14,18-9,17 0,-7 0,-19 59,28-17,-1-35,12 32,-6-19,10-4,-15-16,26 20,-13-10,10-18,-19 5,23-18,-12 10,-5-24,-9 27,19-43,-10 22,-6-9,-4 29,6-45,-5 24,-5 9,2 14,-4-16,3 18,-1-4,1 1,2 14,-1-6,1 10,0-6,3 28,-2-15,5 36,-2-20,-3 16,1-11,10-12,-5 4,-4-33,1 16,-4-29,-1 11</inkml:trace>
  <inkml:trace contextRef="#ctx0" brushRef="#br0" timeOffset="1029">712 35,'-4'-2,"-1"-2,-10-2,8 2,-20-2,-13 10,8 16,25-16,-12 26,-4 16,18-38,0 31,1-17,10 13,-5-26,12 36,-6-18,12-7,-17-17,35 19,-32-19,39-1,-22 0,11-13,-28 10,50-18,-3-7,-52 26,0 0</inkml:trace>
  <inkml:trace contextRef="#ctx0" brushRef="#br0" timeOffset="1715">1141 9,'-1'-2,"-12"-4,3 6,-5 4,-43 28,31-17,-48 76,66-35,5-29,20 5,-10-4,20 1,-10-3,11-14,-27-12,46 22,-25-13,5-20,13 0,-35 10,15-5,-4-6,0 4,-3-4,2 3,-15 10,1-1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6.685"/>
    </inkml:context>
    <inkml:brush xml:id="br0">
      <inkml:brushProperty name="width" value="0.04286" units="cm"/>
      <inkml:brushProperty name="height" value="0.04286" units="cm"/>
      <inkml:brushProperty name="color" value="#E71224"/>
    </inkml:brush>
  </inkml:definitions>
  <inkml:trace contextRef="#ctx0" brushRef="#br0">221 0 8071,'-8'2'204,"1"6"1,-1 7-1,-2 5 1,-2 9-1,-2 6 1,-2 8-1,-1 3 1,-1 3 0,-1 2-74,1-1 1,2 1 0,0-7 0,5-6 0,2-6-1,2-7 1,1-6 0,1-4-1107,3-3 1,0-7-1,2-5 975,0-6 0,5-9 0,1-2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7.096"/>
    </inkml:context>
    <inkml:brush xml:id="br0">
      <inkml:brushProperty name="width" value="0.04286" units="cm"/>
      <inkml:brushProperty name="height" value="0.04286" units="cm"/>
      <inkml:brushProperty name="color" value="#E71224"/>
    </inkml:brush>
  </inkml:definitions>
  <inkml:trace contextRef="#ctx0" brushRef="#br0">1 151 8098,'0'11'106,"0"5"0,0 4 0,0 4 161,0 6 1,0 1 0,0 3 0,0-1 138,0 0 0,0-5 0,1-2 0,1-4-326,2-4 0,5-3 0,-2-8 1,3-3-213,1-3 1,0-4-1,0-3 1,0-7-72,0-7 0,0-2 0,0-10 0,-1-2-82,-3 0 0,3-2 1,-4 1-1,1-3 245,1-1 0,-5 3 1,5-1-1,0 4 481,2 4 1,1 3 48,0 8 1,0 7 0,0 10-1,-1 8-40,-3 11 0,-2 13 1,-5 9-1,0 3 0,2 2-125,1 3 1,-2-5 0,4 4 0,-1-2-250,0-3 14,-1-8 0,2-3 0,1-6-353,1 0 1,-1-7-1,-4-3-2679,2-3-1768,-1-6 4444,-3-1 266,0-5 0,0 0 0,0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1:57.435"/>
    </inkml:context>
    <inkml:brush xml:id="br0">
      <inkml:brushProperty name="width" value="0.04286" units="cm"/>
      <inkml:brushProperty name="height" value="0.04286" units="cm"/>
      <inkml:brushProperty name="color" value="#E71224"/>
    </inkml:brush>
  </inkml:definitions>
  <inkml:trace contextRef="#ctx0" brushRef="#br0">1 23 8079,'0'-11'0,"0"5"0,0 1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1.280"/>
    </inkml:context>
    <inkml:brush xml:id="br0">
      <inkml:brushProperty name="width" value="0.04286" units="cm"/>
      <inkml:brushProperty name="height" value="0.04286" units="cm"/>
      <inkml:brushProperty name="color" value="#E71224"/>
    </inkml:brush>
  </inkml:definitions>
  <inkml:trace contextRef="#ctx0" brushRef="#br0">177 1 8059,'-1'11'0,"-2"1"0,-2 2 0,-2 2 0,-4 1 0,-4 3 474,-2 5 1,3-1 0,-4 5 0,2-2-384,3-3 1,1-2 94,1-3 1,1-4 0,1-4-1,3 1-824,1-1 172,2-5 1,4-3 0,1-6 465,2-5 0,5-1 0,-3-3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1.501"/>
    </inkml:context>
    <inkml:brush xml:id="br0">
      <inkml:brushProperty name="width" value="0.04286" units="cm"/>
      <inkml:brushProperty name="height" value="0.04286" units="cm"/>
      <inkml:brushProperty name="color" value="#E71224"/>
    </inkml:brush>
  </inkml:definitions>
  <inkml:trace contextRef="#ctx0" brushRef="#br0">0 1 8129,'6'5'307,"-1"6"1,-5 7-1,0 3 1,0 2-1,0 3 1,0 3 884,0 3-1004,0 1 1,0-3 0,0-2 0,0-2-306,0-6 0,0 1 0,0-6 0,0-2-1138,0 0 658,0-7 1,0-2 0,0-8 0,0-3 596,0-3 0,-5-1 0,-1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1.667"/>
    </inkml:context>
    <inkml:brush xml:id="br0">
      <inkml:brushProperty name="width" value="0.04286" units="cm"/>
      <inkml:brushProperty name="height" value="0.04286" units="cm"/>
      <inkml:brushProperty name="color" value="#E71224"/>
    </inkml:brush>
  </inkml:definitions>
  <inkml:trace contextRef="#ctx0" brushRef="#br0">28 44 7998,'-11'0'1060,"0"0"1,6 0-822,5 0 0,8 0 1,7 0-340,-1 0 1,-1 0-1,1-1 1,2-1-364,1-2 0,-3-1 1,4 3-1,-3-3-792,-1-1 1255,-2 3 0,4-7 0,1 4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3.399"/>
    </inkml:context>
    <inkml:brush xml:id="br0">
      <inkml:brushProperty name="width" value="0.04286" units="cm"/>
      <inkml:brushProperty name="height" value="0.04286" units="cm"/>
      <inkml:brushProperty name="color" value="#E71224"/>
    </inkml:brush>
  </inkml:definitions>
  <inkml:trace contextRef="#ctx0" brushRef="#br0">0 44 7918,'5'-6'247,"1"1"1,5 5 0,0 0 0,0-1-1,0-1 1,2-2-283,1 1 1,-1 1-1,3 0 1,-2-2-1,1 1 1,-2 2-263,0 1 0,-2 0 297,0 0 0,0-5 0,0-1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3.571"/>
    </inkml:context>
    <inkml:brush xml:id="br0">
      <inkml:brushProperty name="width" value="0.04286" units="cm"/>
      <inkml:brushProperty name="height" value="0.04286" units="cm"/>
      <inkml:brushProperty name="color" value="#E71224"/>
    </inkml:brush>
  </inkml:definitions>
  <inkml:trace contextRef="#ctx0" brushRef="#br0">111 0 8006,'-8'4'15,"1"0"0,3 4 94,-3-1 1,1 7-1,-3 2 1,2 1 0,-2 4 110,-1 3 1,3 0 0,0 1-219,-2-1 0,4-6 0,2-1 0,0-1 1,1-2-1,-2-2-1539,2-1 595,0-5 942,2-1 0,5-5 0,1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3.808"/>
    </inkml:context>
    <inkml:brush xml:id="br0">
      <inkml:brushProperty name="width" value="0.04286" units="cm"/>
      <inkml:brushProperty name="height" value="0.04286" units="cm"/>
      <inkml:brushProperty name="color" value="#E71224"/>
    </inkml:brush>
  </inkml:definitions>
  <inkml:trace contextRef="#ctx0" brushRef="#br0">122 0 8131,'-7'11'0,"-1"0"249,0 0 0,-2 4 0,-1 0 0,1-1 215,3 2-419,-3-3 1,4 3-1,-4-5-56,3 0 1,-2 0 0,4 0 0,0 0-700,0 0 1,2-4-926,3 0 1635,0-4 0,5-3 0,1-6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4.167"/>
    </inkml:context>
    <inkml:brush xml:id="br0">
      <inkml:brushProperty name="width" value="0.04286" units="cm"/>
      <inkml:brushProperty name="height" value="0.04286" units="cm"/>
      <inkml:brushProperty name="color" value="#E71224"/>
    </inkml:brush>
  </inkml:definitions>
  <inkml:trace contextRef="#ctx0" brushRef="#br0">12 30 8006,'0'8'41,"0"-1"1,0 2 0,0 0 337,0 2 1,0 0-1,0 2 1,0 0 29,0 2 1,-1 3 0,-2-3-206,0-2 0,-1 0 1,4-2-1,1-2-227,3-1 1,2-5-1,5-6-321,0-5 1,0-5 0,0-3 0,0-1-59,0-3 1,4 1-1,-2-1 1,-2 3-280,-2 1 501,-2 1 1,4 1 103,0-1 0,-5 4 1,-1 5 753,0 1 0,-4 6-89,3 6 1,-3 3-328,-1 1 0,-1 2 0,-1 0 0,-2 3-1,2 1 1,0 0 0,1 3-188,-3-2 1,3-4 0,-2 2 0,1-2-511,2 1 0,0 0 1,0-4-1,0 0 436,0 0 0,-5 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27.892"/>
    </inkml:context>
    <inkml:brush xml:id="br0">
      <inkml:brushProperty name="width" value="0.05" units="cm"/>
      <inkml:brushProperty name="height" value="0.05" units="cm"/>
      <inkml:brushProperty name="color" value="#ED1C24"/>
    </inkml:brush>
  </inkml:definitions>
  <inkml:trace contextRef="#ctx0" brushRef="#br0">22 164,'-2'0,"-2"0,0-1,2 1,3 0,8 0,51-8,32-13,-21-11,-26 4,-45 27,15-23,-8 13,-22-1,11 1,-23 4,14-1,-12 11,8-5,-10 8,4-5,-3 14,3-8,-6 16,4-9,5 12,-1-6,15 12,-1 15,6-38,15 38,-11-37,27 33,-22-33,23 18,-22-20,10 9,3-8,-3 4,-19-18,8 7,32 0,-17-6,-12 1,-10-2,5 1,1-8,-1 4,-5 6,3-7,-1 4,3 1,-5 3,3-2,-1 2,3-2,-5 2,8-4,-5 2,6-2,-8 5,9-4,-11 4</inkml:trace>
  <inkml:trace contextRef="#ctx0" brushRef="#br0" timeOffset="2405">580 52,'-4'0,"-1"0,0 2,5 3,-2 4,4 87,0-12,-1-43,-8 38,4-27,-1 38,6-27,-2-51,1 23,-1-3,0 2,7-36,-4 17,-6-5,3 1,2-8,-1 4,-2-5,1 2,0 1,0-1,-2-6,1 2,-5 0,6-2,0 2,-2-5,1 2,1-7,0 8,0-13,0 6,3-11,-3 15,2-33,-1 19,-5-16,4 27,-6-46,3 25,-4-91,12 45,-5 70,6-60,-3 31,2 6,-1-1,3-1,-7 29,40-42,-22 22,-2 19,-1-9,8 22,-5-11,12 14,-8-8,2 24,-2-14,-5 17,2-8,-13 5,5-6,-9 14,4-9,-22-2,13 2,-27-14,16 3,-36-10,19 4,-10-12,-8-8,38 6,-18-4,17-8,-7 5,21-6,-10 2,19 16,-10-7,-1 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5.636"/>
    </inkml:context>
    <inkml:brush xml:id="br0">
      <inkml:brushProperty name="width" value="0.04286" units="cm"/>
      <inkml:brushProperty name="height" value="0.04286" units="cm"/>
      <inkml:brushProperty name="color" value="#E71224"/>
    </inkml:brush>
  </inkml:definitions>
  <inkml:trace contextRef="#ctx0" brushRef="#br0">78 1 9013,'-11'0'0,"0"1"138,0 3 0,3 1 0,2 3 1,1 0-1,2 0-138,-2 2 0,-1 1 0,-5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5.802"/>
    </inkml:context>
    <inkml:brush xml:id="br0">
      <inkml:brushProperty name="width" value="0.04286" units="cm"/>
      <inkml:brushProperty name="height" value="0.04286" units="cm"/>
      <inkml:brushProperty name="color" value="#E71224"/>
    </inkml:brush>
  </inkml:definitions>
  <inkml:trace contextRef="#ctx0" brushRef="#br0">45 0 8049,'0'15'184,"0"1"1,0 1 302,0 3 1,-2 1 0,0 1-1,-2-2-139,2-1 1,-3 2-1,1-4 1,1 1-128,-2 1 0,2-6 0,-3 2 0,1-3 0,3-1-1490,1 0-426,1 0 0,1-5 1695,2-2 0,4-8 0,4-2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8.600"/>
    </inkml:context>
    <inkml:brush xml:id="br0">
      <inkml:brushProperty name="width" value="0.04286" units="cm"/>
      <inkml:brushProperty name="height" value="0.04286" units="cm"/>
      <inkml:brushProperty name="color" value="#E71224"/>
    </inkml:brush>
  </inkml:definitions>
  <inkml:trace contextRef="#ctx0" brushRef="#br0">199 33 8813,'-7'-4'237,"3"-3"1,0 0 0,-1 1 0,-1 1 0,-3 3-131,-1 0 0,-2 2 0,-1 2 0,-3 1 0,0 3-59,0 1 0,1 2 0,4-1 0,0 1-29,0 2 0,5 4 0,2 1-1,3 1 1,6-2-1,4 3 1,3 2 33,3 1 1,3-3 0,-2 1-1,0 0-10,0 2 1,-6-4-1,-7-1 1,-2-1 91,-1-1 0,-1 0 0,-2-6 16,-5 0 0,-2-6 0,-2 2-264,-3-3 1,3-1 0,-4 0-1,2-1 1,-1-3-312,1-3 0,6 1 0,2-2 0,1 0 425,2-2 0,2-1 0,1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09.605"/>
    </inkml:context>
    <inkml:brush xml:id="br0">
      <inkml:brushProperty name="width" value="0.04286" units="cm"/>
      <inkml:brushProperty name="height" value="0.04286" units="cm"/>
      <inkml:brushProperty name="color" value="#E71224"/>
    </inkml:brush>
  </inkml:definitions>
  <inkml:trace contextRef="#ctx0" brushRef="#br0">242 78 7998,'0'-11'-126,"0"0"103,0 0 217,0 0 0,0 0 1,-1 1-1,-3 2 1,-3 5-1,-3 2 396,-1 1 0,-1 0 0,-3 1-64,-3 2 1,-3 7 0,-1 6 0,1 1-228,3 3 1,-2 1 0,5 1 0,2 0-123,1 0 1,4-4 0,2-1 0,1-1-286,3-2 1,5-3 0,6-4 0,4-3-131,6-3 1,3-7 0,4-5-1,2-6 1,0-4 0,-2-1-1,-3 0 1,-2 1-455,-3 3 0,-2 2 1039,-5 5 0,-5 6 0,-3 5-11,-6 6 0,1 7 0,-4 3 0,0 1-220,-1 3 0,5-3 1,-2 2-516,3 0 1,1-3-1,0-1 1,0-3 0,1-1-749,3 0 1,2-5 1146,5-2 0,0 2 0,0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14.569"/>
    </inkml:context>
    <inkml:brush xml:id="br0">
      <inkml:brushProperty name="width" value="0.04286" units="cm"/>
      <inkml:brushProperty name="height" value="0.04286" units="cm"/>
      <inkml:brushProperty name="color" value="#E71224"/>
    </inkml:brush>
  </inkml:definitions>
  <inkml:trace contextRef="#ctx0" brushRef="#br0">210 316 7907,'-12'2'152,"-2"1"1,-1 3-1,-3 2 1,0 0 0,0 3-1,-1 4 1,1 2-1,1 3 295,2 1 1,-1 1 0,3-1 0,3-3-1,5-2 1,4-1 0,1-1 0,1-2 0,4-3-83,6-5 1,1-4-538,7-4 0,4-7 0,6-9 1,3-4-1,1-7-230,0-4 0,3-3 0,-2-4 0,-3 3 0,-3 1-827,-4 2 1,-2 0 1026,-3 3 1,-3-3 0,-5 8-1,0 0 1,-2 3 0,-1 6-95,-4 4 0,-3 6 0,-2 3 557,-3 1 0,-2 8 0,-5 8 0,0 6 503,0 4 1,-2 7-1,0 4 1,-2 5-147,2 2 0,0 1 0,2 4-426,0 0 0,2-4 1,1-4-1,5-3 0,1-3-598,2-4 1,2-8-1,0-3 1,3-4-1141,1-4 0,1-2 1546,4-5 0,5-5 0,2-1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15.003"/>
    </inkml:context>
    <inkml:brush xml:id="br0">
      <inkml:brushProperty name="width" value="0.04286" units="cm"/>
      <inkml:brushProperty name="height" value="0.04286" units="cm"/>
      <inkml:brushProperty name="color" value="#E71224"/>
    </inkml:brush>
  </inkml:definitions>
  <inkml:trace contextRef="#ctx0" brushRef="#br0">9 154 7043,'1'6'-56,"3"-4"0,3-3 0,4-5 0,2-3 167,2-3 0,4-2 0,-5 0 0,0-1-561,-2 2 385,-1-4 1,-1 4-1,-3-1 291,-3 2-31,-3 0 1,-6 6 0,-3 3 0,-5 3-1,-1 3 0,-5 5 0,5 6 1,0 4 352,2-1 0,1 4 1,0-3-1,1 3 1,3 1-220,3 0 1,-1-5 0,1-1-1,3-3-556,4-2 1,4 2 0,6-10-325,2 0 1,8-3 0,-1-4 0,3-4-361,2-6 0,-4 1 1,4-6 910,0 0 0,-4-2 0,4-1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19.218"/>
    </inkml:context>
    <inkml:brush xml:id="br0">
      <inkml:brushProperty name="width" value="0.04286" units="cm"/>
      <inkml:brushProperty name="height" value="0.04286" units="cm"/>
      <inkml:brushProperty name="color" value="#E71224"/>
    </inkml:brush>
  </inkml:definitions>
  <inkml:trace contextRef="#ctx0" brushRef="#br0">144 1 8003,'-11'1'0,"0"1"282,0 2 0,0 4 1,0 0-1,0 2 1,-1 2-1,1 3 0,0 2 1,0 1 409,0 0 1,4 0 0,1 1-1,1-2-499,3-1 1,0-1 0,2-4 0,2 0 261,1 0-774,3-5 1,7-1-136,1-5 0,2-1 1,4-3-1,-2-3 1,2-4-743,1-4 0,-1 3 0,0-3-127,-2 3 1323,-4 1 0,2 0 0,-5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19.533"/>
    </inkml:context>
    <inkml:brush xml:id="br0">
      <inkml:brushProperty name="width" value="0.04286" units="cm"/>
      <inkml:brushProperty name="height" value="0.04286" units="cm"/>
      <inkml:brushProperty name="color" value="#E71224"/>
    </inkml:brush>
  </inkml:definitions>
  <inkml:trace contextRef="#ctx0" brushRef="#br0">66 10 8564,'-5'-6'-205,"-2"2"0,-2 4 1,1 3-1,2 2 1,0 1-1,1 3 205,0 0 0,-4 2 0,3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19.669"/>
    </inkml:context>
    <inkml:brush xml:id="br0">
      <inkml:brushProperty name="width" value="0.04286" units="cm"/>
      <inkml:brushProperty name="height" value="0.04286" units="cm"/>
      <inkml:brushProperty name="color" value="#E71224"/>
    </inkml:brush>
  </inkml:definitions>
  <inkml:trace contextRef="#ctx0" brushRef="#br0">44 0 7940,'0'15'-131,"0"0"1,-1 0 423,-3 1 1,3 1 0,-4 3-110,0-1 0,3 2 0,-4-3 0,1 2 0,1-1 0,0-2 0,1-1 338,0-2 0,2-6-901,1 0-1433,0-6 266,0 3 1546,5-10 0,1-1 0,5-5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20.153"/>
    </inkml:context>
    <inkml:brush xml:id="br0">
      <inkml:brushProperty name="width" value="0.04286" units="cm"/>
      <inkml:brushProperty name="height" value="0.04286" units="cm"/>
      <inkml:brushProperty name="color" value="#E71224"/>
    </inkml:brush>
  </inkml:definitions>
  <inkml:trace contextRef="#ctx0" brushRef="#br0">111 252 7911,'-11'0'196,"0"5"1,0 2 0,0 3 0,-1 2-1,3 1 1,0 2 220,2-1 1,1 2 0,-2-1-1,3 1-195,0 0 0,4-1 0,-2-4-6,1 0 1,7-5-1,4-2-677,4-3 0,0-6 0,1-2 75,-1-3 1,-1-6-1,1-2 1,3-4 94,1-4 0,-2 3 1,3-4-1,2 1 0,0-1 81,-2-1 1,2 0-1,-6-2 1,1 3 174,1 0 1,-4 4 0,2-1-1,-6 4 606,-4 5-185,-3 8 1,-6 5 0,-2 8 0,-3 6 0,-1 4 1,0 2 0,-1 5 0,-2 3-24,0 4 1,-1 1 0,4 3-1,0-3 498,0-1-684,5 2 1,-3-9-375,5 3 0,1-8 0,3-3 0,1-4-551,3-4 1,2 2 0,5-6-1,0-1 747,0-5 0,0-3 0,0-5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1:31.239"/>
    </inkml:context>
    <inkml:brush xml:id="br0">
      <inkml:brushProperty name="width" value="0.05" units="cm"/>
      <inkml:brushProperty name="height" value="0.05" units="cm"/>
      <inkml:brushProperty name="color" value="#ED1C24"/>
    </inkml:brush>
  </inkml:definitions>
  <inkml:trace contextRef="#ctx0" brushRef="#br0">179 4,'-2'-2,"-3"0,4 2,-1 2,2 2,0 4,6 208,4-21,-6-103,-14 92,11-128,-1-31,6-36,-6 14,2-1,0 0,1-2,-3 0,6 0,-6 0,2-2,-2 1,3 0,-1 1,-10-3,7 3,2-6,-1 6</inkml:trace>
  <inkml:trace contextRef="#ctx0" brushRef="#br0" timeOffset="596">7 370,'0'-2,"-5"-1,3 1,3 2,9-5,61-7,42-8,-60 11,38-7,-69 12,124-13,-67 7,-128 16,53-6,-5 4,3-2,-10 0,8-2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20.660"/>
    </inkml:context>
    <inkml:brush xml:id="br0">
      <inkml:brushProperty name="width" value="0.04286" units="cm"/>
      <inkml:brushProperty name="height" value="0.04286" units="cm"/>
      <inkml:brushProperty name="color" value="#E71224"/>
    </inkml:brush>
  </inkml:definitions>
  <inkml:trace contextRef="#ctx0" brushRef="#br0">67 133 7960,'1'5'110,"3"-5"0,-2-1 0,6-7 0,0 0 0,2-2 0,1-1 0,0 0 0,-1 0 1,-1 0-133,-2 0 0,-3 0 217,3 0 0,-5 0 1,1 1 65,-6 2 1,-3 4-1,-5 4 1,0 1 95,0 2 1,-1 1 0,-2 6 0,0 2-42,0 0 1,2 4 0,1 0-1,1 0 1,2 3-3,0 1 0,5-4 0,-3 5 0,1-4-265,2-3 0,2-2 0,2-1 0,3-1-216,3-3 1,3-2-1,2-5-155,3 0 0,1-1 1,3-3-1,0-4 0,0-5-1205,2-1 1,-2-2 506,-1 1 1,-5 3 486,2-3 0,1 3 1,-1 1 532,-2 0 0,0 0 0,-2 0 0,0 0 0,0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20.850"/>
    </inkml:context>
    <inkml:brush xml:id="br0">
      <inkml:brushProperty name="width" value="0.04286" units="cm"/>
      <inkml:brushProperty name="height" value="0.04286" units="cm"/>
      <inkml:brushProperty name="color" value="#E71224"/>
    </inkml:brush>
  </inkml:definitions>
  <inkml:trace contextRef="#ctx0" brushRef="#br0">23 77 7961,'0'12'0,"0"1"522,0 2 0,0 1 1,0-3-29,0 2 1,-2 4 0,0-4 0,-2 1-1,1 0 1,-1-2 1390,0-2-1577,1-6 0,3-3-245,0-11 1,4 0 0,4-12-1,2-2-273,1-2 0,5-3 0,2 2 0,3 1-341,1 3 1,0 0 0,0 6-1,0 2-212,0 1 1,-5 4 0,-2 2 0,-3 1 119,-1 3 1,-4 2-1,0 3 643,-3 5 0,5 2 0,-3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29.074"/>
    </inkml:context>
    <inkml:brush xml:id="br0">
      <inkml:brushProperty name="width" value="0.04286" units="cm"/>
      <inkml:brushProperty name="height" value="0.04286" units="cm"/>
      <inkml:brushProperty name="color" value="#E71224"/>
    </inkml:brush>
  </inkml:definitions>
  <inkml:trace contextRef="#ctx0" brushRef="#br0">298 12 7839,'-11'-4'86,"0"0"0,0 2 1,-1 1-1,-1 1 1,-3 0-1,0 0 522,0 0 1,-3 0 0,5 0 0,0 0-380,2 0 1,6 4 0,2 4-1,3 2 1,1 1 0,0 1 0,0 3-55,0 3 1,1 3-1,2 1 1,0 0-120,0 0 1,-2-4-1,-1 1 1,0-1-119,0-1 1,-5-1 0,-2-5 0,-4-1-33,-4-3 1,3-2-1,-3-5 1,2 0-212,-2 0 1,3-5-1,-2-2-280,6-3 1,3-1-1,5 0 1,1 0 584,3 0 0,2-5 0,5-1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29.408"/>
    </inkml:context>
    <inkml:brush xml:id="br0">
      <inkml:brushProperty name="width" value="0.04286" units="cm"/>
      <inkml:brushProperty name="height" value="0.04286" units="cm"/>
      <inkml:brushProperty name="color" value="#E71224"/>
    </inkml:brush>
  </inkml:definitions>
  <inkml:trace contextRef="#ctx0" brushRef="#br0">45 88 7860,'-10'11'624,"1"0"0,3 0 1541,1 0-1672,2-5 0,3 4 1,0-3-273,0 3 1,1 0 0,4-3-1,5-3-321,3-3 0,2-6 0,-3-3 1,1-5-1,2-3 0,-1-1 0,-2-1 1,-2 1 95,-3 2 1,-2-1 0,-5 1 0,0 2 114,0 1 1,-5 4 0,-4 2 0,-3 1 81,-2 3 1,-2 2-1,2 4-872,-1 3 0,1 3 0,3 1 1,0 0-669,0 0 618,5 0 729,1 0 0,5 5 0,0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0.358"/>
    </inkml:context>
    <inkml:brush xml:id="br0">
      <inkml:brushProperty name="width" value="0.04286" units="cm"/>
      <inkml:brushProperty name="height" value="0.04286" units="cm"/>
      <inkml:brushProperty name="color" value="#E71224"/>
    </inkml:brush>
  </inkml:definitions>
  <inkml:trace contextRef="#ctx0" brushRef="#br0">67 11 8056,'-5'-6'329,"2"1"0,-3 6 117,1 3 1,0 7 0,3 9 0,-2 4 187,2 5 0,-3 3 0,1 3 1,1-1-131,-2-1 0,3 2 0,-2-5 0,0 1-145,0-2 1,1-6-1,3-6-250,0-1 1,1-2-38,2-7 0,2-8 0,4-10 0,-2-5-538,2-1 0,2-4 1,2 3-1,2-2 213,-1 2 0,-2 2 0,-1 5 287,0 0 0,0 6 162,0 5 0,-4 8 1,-1 7-1,-1 0 35,-2 1 1,-2 0-1,-1 2 1,0-2-829,0 0 0,-4-4 0,1 3-1294,0-3 0,2-5-878,1 1 2769,0-6 0,-5-2 0,-1-6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0.924"/>
    </inkml:context>
    <inkml:brush xml:id="br0">
      <inkml:brushProperty name="width" value="0.04286" units="cm"/>
      <inkml:brushProperty name="height" value="0.04286" units="cm"/>
      <inkml:brushProperty name="color" value="#E71224"/>
    </inkml:brush>
  </inkml:definitions>
  <inkml:trace contextRef="#ctx0" brushRef="#br0">199 1 9283,'-11'0'0,"-1"0"0,1 0 0,-1 1 0,-1 1 0,-3 3 0,0 1 0,-1 3 0,1 1 743,0 1 0,1 3 0,4 1 0,0-1 1,1-2-1,3-1 0,3 0-304,3 0 0,2-5 0,3-2 0,5-3-794,4-1 1,4-6-1,5-4 1,0-5 349,0-2 1,0 0 0,-1-1-1,-2 3-816,-5 3 1,-1 2-1,-4 1 571,-1 2 0,-3 6 1,-5 1 844,0 6 1,-2 4 0,0 2 0,-3 1-257,-1 2 1,3 3 0,0-3 0,2-1-726,1-2 0,1-2 0,2-3-718,5-3 0,2 1 1,1-2-1,0 0-1643,0-2 2747,0-6 0,0-1 0,0-5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1.188"/>
    </inkml:context>
    <inkml:brush xml:id="br0">
      <inkml:brushProperty name="width" value="0.04286" units="cm"/>
      <inkml:brushProperty name="height" value="0.04286" units="cm"/>
      <inkml:brushProperty name="color" value="#E71224"/>
    </inkml:brush>
  </inkml:definitions>
  <inkml:trace contextRef="#ctx0" brushRef="#br0">33 1 7788,'-6'5'111,"1"5"1,5 6-1,0 2 492,0 5 0,-3 4 1,-1 6-1,1 0 11,2 0 0,-2-3 1,-1-2-1,1-1-331,2-3 1,1-4 0,0-3 0,0-1-486,0-2 1,0-2 0,0-1-1842,0 0 1329,0-5 1,4 0 713,0-2 0,4-3 0,-2 4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1.516"/>
    </inkml:context>
    <inkml:brush xml:id="br0">
      <inkml:brushProperty name="width" value="0.04286" units="cm"/>
      <inkml:brushProperty name="height" value="0.04286" units="cm"/>
      <inkml:brushProperty name="color" value="#E71224"/>
    </inkml:brush>
  </inkml:definitions>
  <inkml:trace contextRef="#ctx0" brushRef="#br0">67 0 7853,'-10'16'294,"3"3"1,-3 1 0,4 4 0,-2 0 570,1 2 0,3 3 0,-2-2 0,1-1-551,3-3 0,1 2 0,1-8 0,0 0 0,1-2 0,3-4 0,3-4 0,3-2 296,1 0 0,0-4 1,0 2-2288,0-6 0,0 1 866,0-6 1,-4 1 0,-1-4-991,-1 0 0,-1 4 1801,-4-1 0,5-4 0,1-5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1.692"/>
    </inkml:context>
    <inkml:brush xml:id="br0">
      <inkml:brushProperty name="width" value="0.04286" units="cm"/>
      <inkml:brushProperty name="height" value="0.04286" units="cm"/>
      <inkml:brushProperty name="color" value="#E71224"/>
    </inkml:brush>
  </inkml:definitions>
  <inkml:trace contextRef="#ctx0" brushRef="#br0">1 34 8210,'-1'0'587,"2"0"0,12-2 0,0 0-142,2-2 1,8-3 0,-1 3-676,1 2 1,4-3-1,-1 1 1,-1 2-1,-3 0 199,-4 2 31,3 0 0,-9 0 0,4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2.086"/>
    </inkml:context>
    <inkml:brush xml:id="br0">
      <inkml:brushProperty name="width" value="0.04286" units="cm"/>
      <inkml:brushProperty name="height" value="0.04286" units="cm"/>
      <inkml:brushProperty name="color" value="#E71224"/>
    </inkml:brush>
  </inkml:definitions>
  <inkml:trace contextRef="#ctx0" brushRef="#br0">261 12 7618,'-11'0'0,"0"-2"0,0 0 252,0-2 1,0 1 0,-1 3 0,1 1-1,2 2 1,1 5 0,3 2 590,1 1 1,2 3 0,-1 1-1,3 0-434,3 1 0,-1-4-22,1 3 1,-6-8-1,-6-3 1,-5-3-115,-4-1 1,-3 0 0,-1-1-1,1-2-775,3-1 0,2-4 0,6 1 502,3-3 0,7-6 0,6-1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2T04:56:20.483"/>
    </inkml:context>
    <inkml:brush xml:id="br0">
      <inkml:brushProperty name="width" value="0.05" units="cm"/>
      <inkml:brushProperty name="height" value="0.05" units="cm"/>
      <inkml:brushProperty name="color" value="#E71224"/>
    </inkml:brush>
  </inkml:definitions>
  <inkml:trace contextRef="#ctx0" brushRef="#br0">17178 5283 16383 0 0,'0'-7'0'0'0,"0"-18"0"0"0,0-12 0 0 0,0 0 0 0 0,0-13 0 0 0,0 1 0 0 0,0-1 0 0 0,0-87 0 0 0,0 112 0 0 0,0-55 0 0 0,0 16 0 0 0,0 14 0 0 0,0 1 0 0 0,0-1 0 0 0,0 14 0 0 0,0 10 0 0 0,0-10 0 0 0,0 20 0 0 0,0-9 0 0 0,0 9 0 0 0,0-9 0 0 0,0 10 0 0 0,0-1 0 0 0,0 1 0 0 0,0-1 0 0 0,0 1 0 0 0,0 8 0 0 0,0 0 0 0 0,0 0 0 0 0,15 7 0 0 0,35 0 0 0 0,14 0 0 0 0,16 0 0 0 0,0 0 0 0 0,17 12 0 0 0,-17-12 0 0 0,17 12 0 0 0,20-12 0 0 0,-20 0 0 0 0,1 0 0 0 0,-1 0 0 0 0,-47 0 0 0 0,86 0 0 0 0,-38 0 0 0 0,-61 0 0 0 0,79 0 0 0 0,-66 0 0 0 0,14-11 0 0 0,0 0 0 0 0,0 11 0 0 0,-15-10 0 0 0,1 10 0 0 0,-1 0 0 0 0,1 0 0 0 0,0 0 0 0 0,-1 0 0 0 0,1 0 0 0 0,-1 0 0 0 0,1 0 0 0 0,0 0 0 0 0,-1 0 0 0 0,16 0 0 0 0,-15 0 0 0 0,-1 0 0 0 0,31 0 0 0 0,-43 0 0 0 0,27 0 0 0 0,-14 0 0 0 0,-1 0 0 0 0,1 0 0 0 0,14 0 0 0 0,-27 0 0 0 0,12 0 0 0 0,1-10 0 0 0,-13 10 0 0 0,-1 0 0 0 0,1 0 0 0 0,0 0 0 0 0,-1-9 0 0 0,1 9 0 0 0,0 0 0 0 0,-1 0 0 0 0,28 0 0 0 0,-27 0 0 0 0,43 0 0 0 0,-55 0 0 0 0,73 0 0 0 0,-18 0 0 0 0,-44 0 0 0 0,28 0 0 0 0,0 0 0 0 0,-14 0 0 0 0,0 10 0 0 0,-1-10 0 0 0,-12 0 0 0 0,-12 8 0 0 0,0-8 0 0 0,1 0 0 0 0,-20 0 0 0 0,10 0 0 0 0,-9 0 0 0 0,0 0 0 0 0,0 0 0 0 0,0 7 0 0 0,0-7 0 0 0,-1 0 0 0 0,10 0 0 0 0,-1 0 0 0 0,10 0 0 0 0,-9 0 0 0 0,9 0 0 0 0,0 0 0 0 0,0 0 0 0 0,-9 8 0 0 0,-1-8 0 0 0,0 0 0 0 0,-8 7 0 0 0,0-7 0 0 0,0 0 0 0 0,0 0 0 0 0,0 0 0 0 0,-7 7 0 0 0,7-7 0 0 0,-7 7 0 0 0,0 0 0 0 0,0 42 0 0 0,0 38 0 0 0,0-38 0 0 0,0-12 0 0 0,0 13 0 0 0,11 13 0 0 0,-1 1 0 0 0,1 0 0 0 0,-11 0 0 0 0,10-15 0 0 0,0 15 0 0 0,0-27 0 0 0,-1 13 0 0 0,0-25 0 0 0,0 11 0 0 0,-9 1 0 0 0,9 0 0 0 0,0-12 0 0 0,0 12 0 0 0,0-1 0 0 0,1 14 0 0 0,-10-14 0 0 0,10 13 0 0 0,-10 1 0 0 0,9-13 0 0 0,0-1 0 0 0,-9 1 0 0 0,9 0 0 0 0,-9-22 0 0 0,0 10 0 0 0,0-18 0 0 0,0 0 0 0 0,0 0 0 0 0,7 0 0 0 0,-7 0 0 0 0,0-7-16383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5.313"/>
    </inkml:context>
    <inkml:brush xml:id="br0">
      <inkml:brushProperty name="width" value="0.04286" units="cm"/>
      <inkml:brushProperty name="height" value="0.04286" units="cm"/>
      <inkml:brushProperty name="color" value="#E71224"/>
    </inkml:brush>
  </inkml:definitions>
  <inkml:trace contextRef="#ctx0" brushRef="#br0">20 0 10484,'-11'0'0,"4"0"0,6 0 1155,8 0 0,15 0 0,5 1 0,7 2 0,8 1-1070,4-2 0,5-1 0,2-1 0,0 0 0,-1 1-1831,0 3 1746,2-3 0,-4 9 0,-1-4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37.281"/>
    </inkml:context>
    <inkml:brush xml:id="br0">
      <inkml:brushProperty name="width" value="0.04286" units="cm"/>
      <inkml:brushProperty name="height" value="0.04286" units="cm"/>
      <inkml:brushProperty name="color" value="#E71224"/>
    </inkml:brush>
  </inkml:definitions>
  <inkml:trace contextRef="#ctx0" brushRef="#br0">1 0 7953,'8'0'338,"2"0"1,5 0 0,3 0 0,5 2 0,1 0 0,1 2 72,5-2 0,-2-1 0,8-1 0,-5-1 0,1-1 0,-2-2-1138,-2 2 1,-2 0 0,-6 2 726,-1 0 0,-3 5 0,-5 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0.443"/>
    </inkml:context>
    <inkml:brush xml:id="br0">
      <inkml:brushProperty name="width" value="0.04286" units="cm"/>
      <inkml:brushProperty name="height" value="0.04286" units="cm"/>
      <inkml:brushProperty name="color" value="#E71224"/>
    </inkml:brush>
  </inkml:definitions>
  <inkml:trace contextRef="#ctx0" brushRef="#br0">1 100 7854,'6'-10'402,"5"1"1,7 2-120,7-2 0,4 1 0,7-1 0,3 3 0,3 0 0,4 0 0,2-2 0,2 1-330,0 0 1,-3 4-1,1 0-457,-3 1 1,-3 2 0,-4 0 0,-8 0 503,-5 0 0,-1 5 0,-7 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0.695"/>
    </inkml:context>
    <inkml:brush xml:id="br0">
      <inkml:brushProperty name="width" value="0.04286" units="cm"/>
      <inkml:brushProperty name="height" value="0.04286" units="cm"/>
      <inkml:brushProperty name="color" value="#E71224"/>
    </inkml:brush>
  </inkml:definitions>
  <inkml:trace contextRef="#ctx0" brushRef="#br0">56 1 8129,'-1'16'142,"-3"2"0,3 9 0,-4 6 0,1 7 160,0 7 0,0 3 1,1 5-1,-2-1-81,-1-2 1,4 0 0,-3-5-1,1-4-491,0-5 1,1-5 0,3-5-1,0-5-1803,0-3 588,5-7 1485,-4-2 0,9-11 0,-4-6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0.939"/>
    </inkml:context>
    <inkml:brush xml:id="br0">
      <inkml:brushProperty name="width" value="0.04286" units="cm"/>
      <inkml:brushProperty name="height" value="0.04286" units="cm"/>
      <inkml:brushProperty name="color" value="#E71224"/>
    </inkml:brush>
  </inkml:definitions>
  <inkml:trace contextRef="#ctx0" brushRef="#br0">507 1 8400,'-23'16'0,"-1"2"0,-3 4 350,-2 4 1,2 2 0,-4 6 0,-4 2-100,1 1 0,0 0 0,1 0 0,1 1-188,2-2 0,1-1 0,6-10 1,3-3-165,3-3 1,2-6 0,4-1 100,0-4 0,0-5 0,0 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1.137"/>
    </inkml:context>
    <inkml:brush xml:id="br0">
      <inkml:brushProperty name="width" value="0.04286" units="cm"/>
      <inkml:brushProperty name="height" value="0.04286" units="cm"/>
      <inkml:brushProperty name="color" value="#E71224"/>
    </inkml:brush>
  </inkml:definitions>
  <inkml:trace contextRef="#ctx0" brushRef="#br0">0 21 7882,'15'-10'343,"1"3"0,1 3 0,3 4 193,0 4 1,2 3 0,1 8-1,-1 3 12,0 3 0,0 5 0,0 1 1,0 0-497,0 0 0,0 1 0,0-5 0,-1-2-580,-3 0 1,3-4 0,-4 0 0,0-1 527,-2-3 0,-3 0 0,-1-2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2.063"/>
    </inkml:context>
    <inkml:brush xml:id="br0">
      <inkml:brushProperty name="width" value="0.04286" units="cm"/>
      <inkml:brushProperty name="height" value="0.04286" units="cm"/>
      <inkml:brushProperty name="color" value="#E71224"/>
    </inkml:brush>
  </inkml:definitions>
  <inkml:trace contextRef="#ctx0" brushRef="#br0">22 23 9007,'0'-11'0,"0"2"0,0 7 0,0 9 0,0 9 434,0 5 1,0 6 0,0 2 0,0 3 0,0 0 0,-1-1 0,-1-3 0,-2-2-413,2-6 0,-3 2 0,1-4 0,2-1-1023,0-3 1,2-1-78,0-2 1,2-5 0,0-4 1077,2-4 0,4-9 0,-2-6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2.813"/>
    </inkml:context>
    <inkml:brush xml:id="br0">
      <inkml:brushProperty name="width" value="0.04286" units="cm"/>
      <inkml:brushProperty name="height" value="0.04286" units="cm"/>
      <inkml:brushProperty name="color" value="#E71224"/>
    </inkml:brush>
  </inkml:definitions>
  <inkml:trace contextRef="#ctx0" brushRef="#br0">20 144 7823,'-11'0'163,"5"-1"1,4-3 0,3-3 0,4-3 0,1-1 0,2 0 0,2-1 0,1-2 0,0 0 0,0 0 0,-1 2 0,-1 2 228,-2 3-392,-5-3 0,8 9 0,-4-4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3.292"/>
    </inkml:context>
    <inkml:brush xml:id="br0">
      <inkml:brushProperty name="width" value="0.04286" units="cm"/>
      <inkml:brushProperty name="height" value="0.04286" units="cm"/>
      <inkml:brushProperty name="color" value="#E71224"/>
    </inkml:brush>
  </inkml:definitions>
  <inkml:trace contextRef="#ctx0" brushRef="#br0">1 23 8586,'11'0'320,"0"0"1,5 0 0,2-1 0,4-2 0,4 0 0,3-1 0,3 0 0,1 1-1008,0 0 1,-3 2 0,-2 1 0,-2 0 686,-5 0 0,1 0 0,-5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4.410"/>
    </inkml:context>
    <inkml:brush xml:id="br0">
      <inkml:brushProperty name="width" value="0.04286" units="cm"/>
      <inkml:brushProperty name="height" value="0.04286" units="cm"/>
      <inkml:brushProperty name="color" value="#E71224"/>
    </inkml:brush>
  </inkml:definitions>
  <inkml:trace contextRef="#ctx0" brushRef="#br0">272 44 6874,'2'-9'64,"1"1"1,-1-2 345,1 3 1,-6 2-360,-5 1 1,-2 3 0,-1 1 0,0 0 0,0 0 63,0 0 0,0 1 1,0 3-1,0 3-22,0 3 1,1 3-1,2 1 1,2 3-36,1 1 1,1 1-1,4-3 1,0 0-111,0 0 1,4 0 0,1-4 0,0 0 38,0-2 1,-3-3 0,-6 2-53,-3-2 0,-4-4 0,-4 0 1,-3-1 72,-3-2 1,0 0-1,3 0 1,3-2-236,3-1 0,5 0 0,0-4-1214,2-2 1441,7 0 0,4-7 0,5-1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02T04:56:20.484"/>
    </inkml:context>
    <inkml:brush xml:id="br0">
      <inkml:brushProperty name="width" value="0.05" units="cm"/>
      <inkml:brushProperty name="height" value="0.05" units="cm"/>
      <inkml:brushProperty name="color" value="#E71224"/>
    </inkml:brush>
  </inkml:definitions>
  <inkml:trace contextRef="#ctx0" brushRef="#br0">17105 5350 16383 0 0,'7'0'0'0'0,"29"0"0"0"0,14 0 0 0 0,30 0 0 0 0,16 0 0 0 0,21 0 0 0 0,20 0 0 0 0,20 0 0 0 0,133 0 0 0 0,-210 0 0 0 0,103 0 0 0 0,-26 0 0 0 0,25 0 0 0 0,-24 0 0 0 0,1 0 0 0 0,-23 0 0 0 0,0 0 0 0 0,-38 0 0 0 0,17 0 0 0 0,-18 0 0 0 0,1 0 0 0 0,-61 0 0 0 0,98 0 0 0 0,-55 0 0 0 0,18 0 0 0 0,-1 0 0 0 0,-34 10 0 0 0,35 4 0 0 0,-18-3 0 0 0,17 1 0 0 0,-18 0 0 0 0,18 0 0 0 0,-17-12 0 0 0,-30 0 0 0 0,30 0 0 0 0,-17 0 0 0 0,1 0 0 0 0,-14 0 0 0 0,-1 0 0 0 0,1 0 0 0 0,-1 0 0 0 0,15 0 0 0 0,-39 0 0 0 0,24 0 0 0 0,15 0 0 0 0,-38 0 0 0 0,23 0 0 0 0,1 0 0 0 0,-14 0 0 0 0,14 0 0 0 0,-14 0 0 0 0,-11 0 0 0 0,12 10 0 0 0,-12-1 0 0 0,-10-9 0 0 0,1 8 0 0 0,-1-8 0 0 0,-8 0 0 0 0,0 7 0 0 0,0-7 0 0 0,0 0 0 0 0,0 0 0 0 0,-7 0-16383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4.732"/>
    </inkml:context>
    <inkml:brush xml:id="br0">
      <inkml:brushProperty name="width" value="0.04286" units="cm"/>
      <inkml:brushProperty name="height" value="0.04286" units="cm"/>
      <inkml:brushProperty name="color" value="#E71224"/>
    </inkml:brush>
  </inkml:definitions>
  <inkml:trace contextRef="#ctx0" brushRef="#br0">1 22 8226,'11'0'0,"0"0"0,1 0 0,3 0 0,2 0 0,0 0 0,-1 0-119,0 0 1,-4-1 0,3-1 0,-3-2 0,-1 2 118,0 0 0,0-2 0,0-3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4.935"/>
    </inkml:context>
    <inkml:brush xml:id="br0">
      <inkml:brushProperty name="width" value="0.04286" units="cm"/>
      <inkml:brushProperty name="height" value="0.04286" units="cm"/>
      <inkml:brushProperty name="color" value="#E71224"/>
    </inkml:brush>
  </inkml:definitions>
  <inkml:trace contextRef="#ctx0" brushRef="#br0">100 0 7916,'-7'6'0,"-1"5"251,0 6 1,1 4-1,0 3 1,-1 1 265,-2 5 0,0-2 1,1 0-1,2 0-72,-2 0 0,5-7 0,0 0 0,3-4-328,1-3 0,1-3-311,3-4 1,3-3 0,6-8 0,2-3-885,-1-3 0,1-6 0,0-1 1078,-1 0 0,3-4 0,0 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5.278"/>
    </inkml:context>
    <inkml:brush xml:id="br0">
      <inkml:brushProperty name="width" value="0.04286" units="cm"/>
      <inkml:brushProperty name="height" value="0.04286" units="cm"/>
      <inkml:brushProperty name="color" value="#E71224"/>
    </inkml:brush>
  </inkml:definitions>
  <inkml:trace contextRef="#ctx0" brushRef="#br0">22 111 7822,'5'6'115,"1"-3"1,5-5-1,0-3 35,0-1 0,0-1 1,0-4-1,0 1-273,0 2 1,0-4 0,-1 4 0,-1-1 126,-2-1 1,-5 0 0,1 1 175,-6 1 1,-4 3 0,-6 5 0,-3 2 234,-1 1 1,2 3 0,-2 7-1,1 0 71,2 2 1,2 3-1,2-2 1,3 1-247,3 3 0,3-4 0,1 0 0,0-2-258,0 1 1,5 0 0,2-4 0,4-1-411,4-3 0,2-2 1,5-5-1,1 0-332,3 0 1,-1-1 0,3-4 0,-1-5-1100,-3-4 1859,0 0 0,-2-2 0,0-1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5.468"/>
    </inkml:context>
    <inkml:brush xml:id="br0">
      <inkml:brushProperty name="width" value="0.04286" units="cm"/>
      <inkml:brushProperty name="height" value="0.04286" units="cm"/>
      <inkml:brushProperty name="color" value="#E71224"/>
    </inkml:brush>
  </inkml:definitions>
  <inkml:trace contextRef="#ctx0" brushRef="#br0">111 1 7815,'-10'17'137,"3"-3"1,-2 4 0,4 0 0,-1 3 404,-2 1 0,1 4 1,0 0-1,0 3-317,1 1 1,-3-3 0,4-1 0,0-3-140,0-1 0,2-5 0,1-2-1823,-1-3 873,2-1 1,-4-9-1,5-6 864,0-5 0,5-7 0,1-1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5.654"/>
    </inkml:context>
    <inkml:brush xml:id="br0">
      <inkml:brushProperty name="width" value="0.04286" units="cm"/>
      <inkml:brushProperty name="height" value="0.04286" units="cm"/>
      <inkml:brushProperty name="color" value="#E71224"/>
    </inkml:brush>
  </inkml:definitions>
  <inkml:trace contextRef="#ctx0" brushRef="#br0">122 22 8588,'18'-9'0,"1"1"0,-1 5 0,-1 1 490,-2 2 0,-3 0 0,-2 2 0,-3 1-270,-3 5 0,-4 1 0,-4 4 0,-4 0-159,-6 2 1,-3 3-1,-6-2 1,-2 0-679,0 0 0,-1 2 0,4-3 0,1-1 617,3-2 0,-3-6 0,4-1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2T10:32:48.280"/>
    </inkml:context>
    <inkml:brush xml:id="br0">
      <inkml:brushProperty name="width" value="0.04286" units="cm"/>
      <inkml:brushProperty name="height" value="0.04286" units="cm"/>
      <inkml:brushProperty name="color" value="#E71224"/>
    </inkml:brush>
  </inkml:definitions>
  <inkml:trace contextRef="#ctx0" brushRef="#br0">1349 165 8292,'-27'-17'91,"-2"1"1,-8 5-1,-5 0 1,-6 1 0,-7 2-1,-7 5 1,-8 4 0,-6 6-1,-7 9 178,-8 8 0,45-7 0,-1 2 0,-3 3 0,0 2 0,3 0 0,2 2 1,1 2-1,2 1 0,2 2 0,2 2 0,-32 37 0,10 2 216,7 3 1,14 7 0,11 5 0,8 4 0,10-1 0,10-3 0,12-7-303,13-10 1,18-2 0,18-9 0,11-7-290,13-8 0,-38-27 0,3-3 0,4-2 0,3-3-100,5-1 0,0-3 0,-3-4 0,1-4 0,8-3 0,2-5 0,1-3 0,-1-2-37,2-4 0,-1-2 1,3-5-1,-2-2 0,-4 0 1,-1-1-1,-1-2 0,0 0 96,-3-1 0,-2 0 1,-1 0-1,-3-1 1,-7 0-1,-2-1 86,-1 0 0,-3 0 1,-6 1-1,-2-2 1,20-30-1,-16 0 0,-16 0-128,-15 0 0,-23-2 0,-16 0-26,-14-2 1,-18 0 0,-8 6 0,-7 4-1,-8 8 83,40 28 0,-2 1 39,0 1 1,-2 3 0,-3 4 0,-1 3 0,-1 0 0,-2 3 0,-1 2 0,-1 2-23,0 1 0,-2 3 0,-2 0 0,-1 3 0,7 0 0,1 2 0,-1 2 0,1 1 0,1 2 0,2 2 115,3 2 0,0 1 0,1 0 0,-1 0 0,-42 19 0,-1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8:39.164"/>
    </inkml:context>
    <inkml:brush xml:id="br0">
      <inkml:brushProperty name="width" value="0.05" units="cm"/>
      <inkml:brushProperty name="height" value="0.05" units="cm"/>
      <inkml:brushProperty name="color" value="#ED1C24"/>
    </inkml:brush>
  </inkml:definitions>
  <inkml:trace contextRef="#ctx0" brushRef="#br0">1010 30,'-12'-9,"2"3,-1 0,-1 3,-33-3,-23 9,1 9,34-3,-62 27,81-31,-63 28,6 8,36-20,20-12,-5 5,-103 81,98-72,17-14,-29 24,16-14,4 6,11-18,-23 33,13-17,-1 2,13-19,-22 41,12-22,0 3,12-25,-23 47,13-25,8 3,-4-4,6 5,-3-4,1 4,1 25,3-49,-1 22,0 14,1-8,2 4,-1-5,0 7,0-5,3 3,-2-4,11 5,-6-5,2-1,-1-1,3 0,-3-2,10 1,-5-2,6 6,-4-5,1 10,-1-7,7 4,-5-4,-1-5,1 2,6 13,12-10,-30-27,30 23,-15-12,0 0,-16-12,33 25,-16-13,-7 3,-11-16,27 24,-13-13,3 1,-18-13,32 23,-17-13,3-4,-19-7,38 13,-21-7,10-2,-6 1,9 0,-6-1,-1-1,-2 0,4 4,-4-3,6-8,-5 5,-2-4,2 2,-2 0,-2 0,5 0,-4 0,8-5,-5 2,5-6,-3 3,4 0,-4 0,-6 0,2 1,10-2,-7 2,10-4,-7 2,-1-10,-1 6,0-8,-2 6,-8 3,4-2,0-3,-2 3,-17 12,8-5,17-19,-9 10,1 4,-10 5,21-19,-11 10,5-2,-15 11,25-22,-13 11,-1-4,-15 17,34-32,-17 16,3 0,-18 14,23-32,-12 18,-2-6,-13 24,25-45,-14 23,7-5,-17 26,20-43,-12 23,19-47,-25 45,-3 12,33-100,-33 68,0 23,-3 0,1 2,-8-3,4 3,-4-3,3 2,-6-16,3 9,1 3,1 1,-2 2,-8-7,12 21,-4-9,0-1,0 1,-4 6,3-3,-8-7,6 6,-12-19,-1-6,20 32,-17-27,10 16,-1 4,9 8,-18-18,9 10,-4 2,14 10,-23-23,12 12,2 2,9 9,-19-19,10 10,1-2,9 11,-20-17,12 10,-3-2,12 10,-16-22,9 13,-9-9,5 5,-4 1,3 1,-2 0,1 1,-14-10,8 6,0 9,1-3,-3 3,2 0,-4-5,4 2,7 3,-2-1,9-10,-5 6,17 19,-6-8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04.743"/>
    </inkml:context>
    <inkml:brush xml:id="br0">
      <inkml:brushProperty name="width" value="0.035" units="cm"/>
      <inkml:brushProperty name="height" value="0.035" units="cm"/>
      <inkml:brushProperty name="color" value="#008500"/>
    </inkml:brush>
  </inkml:definitions>
  <inkml:trace contextRef="#ctx0" brushRef="#br0">9 121,'-2'-2,"-1"0,0-1,2 2,2-3,3 0,3-1,49-22,-29 4,-14 13,-18 0,6 9,-10-13,4 6,-7 5,11 3,-17-2,9 1,-1 10,10-9,-13 20,7-10,9 14,-4-8,6 9,-3-6,11-2,13 0,-25-16,12 7,10-15,-6 8,-17-7,0 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8:53.437"/>
    </inkml:context>
    <inkml:brush xml:id="br0">
      <inkml:brushProperty name="width" value="0.05" units="cm"/>
      <inkml:brushProperty name="height" value="0.05" units="cm"/>
      <inkml:brushProperty name="color" value="#ED1C24"/>
    </inkml:brush>
  </inkml:definitions>
  <inkml:trace contextRef="#ctx0" brushRef="#br0">0 0,'23'14,"16"3,17 2,-37-14,-18-4,9 2,-5-1,-1 3,-4-5,6 5,-3-3,3 5,-3-3,-3-4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8:55.866"/>
    </inkml:context>
    <inkml:brush xml:id="br0">
      <inkml:brushProperty name="width" value="0.05" units="cm"/>
      <inkml:brushProperty name="height" value="0.05" units="cm"/>
      <inkml:brushProperty name="color" value="#ED1C24"/>
    </inkml:brush>
  </inkml:definitions>
  <inkml:trace contextRef="#ctx0" brushRef="#br0">291 31,'-1'0,"-3"0,-1-2,-1-1,-4-1,-37-10,10 9,18 2,3 12,0-6,-2 7,2-4,3 5,-1-3,15-6,-2 0,-19 25,10-14,-1 24,7-21,2-7,-7 20,4-12,2 3,2-13,-2 21,3-20,3 16,-2-9,3-3,-3-6,4 10,-2-6,5-2,-7-6,9 10,-5-5,3-5,-6-1,12 3,-6-2,7-3,-13 1,23-6,-12 3,0-11,-12 14,27-28,-13 14,2-11,-3 8,5-15,-18 31,29-54,-16 28,-4 1,1 1,-8 10,3-12,-4 15,-3 8,1-5,0 10,0-5,-2 8,1-4,1 5,-3 3,1-5,2 4,0-2,1 5,-1-3,0 10,0-6,-4 14,2-8,-3 13,2-7,-2 12,2-9,-5 20,3-12,4-26,-2 13,-10 56,6-31,-5 11,8-37,-11 72,6-39,-5 35,11-74,-19 74,10-37,11-61,0 13,-2-2,1 1,4-25,0 11,-2 11,16-13,-8 8,34-20,-9 4,-33 22,34-22,-18 12,2-3,-3 3,-16 9,1 1</inkml:trace>
  <inkml:trace contextRef="#ctx0" brushRef="#br0" timeOffset="1062">513 336,'-3'-3,"-2"1,1-1,2 2,-2 2,-1-1,-11 3,0 1,4 7,5 5,5-11,-3 21,2-14,1 1,0 0,4-14,-3 6,5 9,-2-5,2-1,-3-5,11 5,-6-2,8-5,-11 0,23-3,-13 1,3-6,-12 6,15-11,-8 6,-6-5,-3 10,1-17,-2 9,-4-6,3 13,-4-22,2 12,-6-4,4 2,-2 3,6 11,-6-13,4 8,4 8,-2-3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9:00.849"/>
    </inkml:context>
    <inkml:brush xml:id="br0">
      <inkml:brushProperty name="width" value="0.05" units="cm"/>
      <inkml:brushProperty name="height" value="0.05" units="cm"/>
      <inkml:brushProperty name="color" value="#ED1C24"/>
    </inkml:brush>
  </inkml:definitions>
  <inkml:trace contextRef="#ctx0" brushRef="#br0">1 234,'6'1,"76"8,35-4,-62-3,77-4,-45 2,-48-1,17 0,11-6,44 1,-85 4,38-1,-5-7,-1 4,-8 5,1-3,-59 1,29 0,38 1,-21 0,-12 0,-14 2,16-5,-7 12,-17-6,-4-1,2 0,-8 10,3-3,3-7</inkml:trace>
  <inkml:trace contextRef="#ctx0" brushRef="#br0" timeOffset="905">1051 1,'0'0,"3"2,26 16,14 13,-24-17,32 25,-20-21,-16-9,1-1,-14-7,23 16,-12-9,-9-1,-3-6,9 7,-6-4,-6-1,2-3,0 1,-1 0,-3 3,1-2,-8 2,4 0,-6 7,4-5,-8 13,4-7,-6 12,5-7,-6 6,3-4,-3 1,3-2,3-3,-6 10,17-22,-5 13,8-16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9:10.657"/>
    </inkml:context>
    <inkml:brush xml:id="br0">
      <inkml:brushProperty name="width" value="0.05" units="cm"/>
      <inkml:brushProperty name="height" value="0.05" units="cm"/>
      <inkml:brushProperty name="color" value="#ED1C24"/>
    </inkml:brush>
  </inkml:definitions>
  <inkml:trace contextRef="#ctx0" brushRef="#br0">779 14,'-1'-1,"-4"-2,-3 0,3 2,-12-3,-22 3,19 0,-82 15,7 9,65-14,15-4,-50 18,28-9,-52 44,38-13,28-25,19-10,-9 4,-13 19,0 11,20-34,-13 32,8-21,0 6,6-16,-9 25,6-14,-1 1,6-16,-5 36,2-19,5 1,1-22,-4 43,3-23,0 0,0-21,4 38,-2-20,4-1,-5-19,10 35,-5-19,3-3,-2 1,4 2,-2-2,-1 0,1-1,0 2,-1-1,2-1,-2 0,4 3,-3-3,1-1,-1 0,1 2,-2-2,2-1,-1 0,2-1,-1-1,-2 2,1-1,1 2,-1-2,-1 1,0-2,4 2,-2-1,-8-8,4 4,37 39,-18-16,-20-25,15 14,-7-8,-1-4,-1 2,26 14,-11-8,-22-13,20 12,-11-6,4 0,-15-6,27 11,-15-6,1-3,-14-3,26 8,-14-5,2 2,-14-5,26 7,-13-3,0-3,0 2,3-2,-2 1,1 0,-2 0,3-3,-2 2,4-3,-3 1,3-2,-3 1,-2 2,0-2,3 0,-2 0,3 1,-3 0,-1-5,7-4,-15 8,13-7,-13 6,6-2,-1 1,0 0,-10 3,5-1,10-6,-6 3,0-2,-6 5,13-10,-7 5,7-1,-12 5,16-10,-7 6,-3-1,-7 6,13-11,-7 6,2-6,-9 11,16-18,-8 10,0 0,-8 7,14-15,-8 9,0-2,-8 10,13-19,-6 10,4 0,-10 9,16-19,-9 10,-3-1,1 2,-6 8,3-4,8-22,-4 4,-3 12,0-7,-1 5,2-2,-2 2,6-6,-3 4,1 2,-1-1,-2-1,1 2,-1-1,0 1,0 1,-1 0,-1-2,1 2,-2-4,1 2,1-1,-1 2,-2 1,1 0,-4-14,1-2,1 22,-2-16,1 9,0 0,1 8,0-17,0 9,2 0,-1 9,0-19,1 11,-1 1,1 0,-5 3,4 6,-4-14,2 8,0-2,2 10,-5-18,2 10,-2-3,4 10,-8-21,5 11,-3-2,2 3,-1-3,0 2,2-1,-1 1,-2 2,2-1,-2 2,1-1,0-2,0 2,0-1,1 1,-5-1,4 1,-3 1,1 0,3 2,-2-1,1 2,0 0,-1-1,1 0,-2 1,1 1,7 3,-4-1,-9-9,5 5,-5 2,8 2,-14-9,8 5,-16-12,11 9,14 8,-13-6,8 4,-25-7,10 5,17 4,-16-4,9 2,-2 1,11 1,-22-4,12 3,-4-1,16 3,-28-4,15 3,1 1,12 0,-26 1,27-1,-26 3,14-2,4 1,-2-1,3 0,-2 0,6 1,-3-1,8 0,-3 1,4-1,-3-1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9:14.864"/>
    </inkml:context>
    <inkml:brush xml:id="br0">
      <inkml:brushProperty name="width" value="0.05" units="cm"/>
      <inkml:brushProperty name="height" value="0.05" units="cm"/>
      <inkml:brushProperty name="color" value="#ED1C24"/>
    </inkml:brush>
  </inkml:definitions>
  <inkml:trace contextRef="#ctx0" brushRef="#br0">411 11,'0'-2,"-3"-2,-2 2,-2 1,-2-1,-27 5,-9 2,24-3,10 2,-14 3,13-4,0 3,2-2,-4 5,2-3,1 4,0-2,-4 5,3-3,2 4,-1-2,2 2,-1-2,-1 1,1-2,1 1,0-1,10-11,-5 6,-6 9,7-11,-2 12,2-6,0 2,2-8,-5 17,2-10,3 3,1-10,-5 17,3-10,-1 2,2-10,-2 20,2-11,0 3,0-14,-2 22,1-10,4-6,-2-6,-1 16,1-9,3 2,-3-10,6 18,-3-10,-1-1,0 0,0-1,0 0,-1 3,1-1,11 18,-4-9,-5-9,2-1,1 7,-6-13,3 7,-1 0,3 5,-5-11,2 6,0 1,-1-1,2 1,-1-1,2-2,-1 0,-2 3,1-1,15 19,-8-13,-8-11,6 8,-3-4,1-1,-4-4,8 8,-9-9,16 11,-8-6,3-2,-10-3,12 8,-7-4,2 0,-8-4,15 8,-8-5,0 2,-1-2,1 2,-8-6,16 10,-2 1,-13-10,6 4,0-2,0 1,-1-2,0 1,0 1,0-1,2 3,-2-2,-1-2,1 1,0 0,-1 0,1 0,-1-1,12 6,-7-3,3-2,-2 0,-1 0,1 0,-5-3,4 2,-7-2,8 1,-8-1,3 1,-5-2,2 1,16 3,15 2,-14-2,-17-3,10 0,-6 0,-3-2,-2 2,8-11,-5 5,1 4,-5 1,9-2,-4 1,1 0,-6 2,9-3,-6 1,0-2,-4 4,13-5,-8 3,4-1,-2 1,-4-1,2 1,0-4,0 3,2-1,-2 0,1 0,0 0,-2 1,2 0,-2 0,6-4,-9 6,5-2,-1-4,-1 2,5 2,-3 0,-3 1,1 0,1-5,0 3,-5 3,3-2,18-19,-10 12,-8 8,3-5,-2 3,-2 0,-1 3,6-16,-4 9,0 1,-2 6,6-4,-6 4,7-18,-4 10,-4 3,1 4,5-10,-2 5,-1-3,-3 9,7-16,-4 9,2-1,-5 9,7-16,-4 8,0 1,-3 7,7-14,-4 8,-1-3,0 3,-2 6,0-6,10-16,-6 7,-3 8,0 0,0 0,0-2,0 2,1-2,-1 1,1-2,-1 1,-1-2,1 2,-1 0,0 1,0-2,0 2,-2 1,1 0,1 6,0-3,1-7,-1 4,0-16,0 7,0 12,-1-5,1 3,-2-4,2 9,-2-9,2 8,-3-10,2 5,-1-2,2 8,-4-13,2 6,1 3,0 4,-3-14,4 15,-3-14,1 8,-1 3,2 3,-4-11,3 6,0 1,0 0,-2-3,2 3,-5-2,3 1,-1 2,0 0,1-1,0 0,-1 3,1-2,1 0,-4-2,5 4,-2-2,0 0,0 0,0-1,-3-1,5 4,-2-2,-1-1,1 1,1 1,0 0,-1-2,0 1,-2 1,2-1,4 3,-2-1,-7-3,4 1,-1-3,5 5,-6-5,3 3,-1 3,4-1,-8-4,4 3,0-1,4 3,-9-5,5 3,-4-2,3 1,-1 1,1-1,1 0,5 3,-11-3,6 1,-1-2,1 2,3 2,-2-1,-1-1,1 1,-1 0,1 0,-3-1,1 1,0 0,-5 0,8 0,-3 1,-4-1,1 0,3 2,0-1,0 0,0 0,0 0,0 0,-5 0,3 0,7 0,-4 0,-9-3,5 2,0 0,5 0,-7-1,3 1,2 2,4-1,-4 0,2 0,1 0,2 0,-7-1,4 0,-7 2,3-1,8 0,-9 0,5 0,-1 0,0 0,1 1,0 0,0 1,0-1,-3 0,1 1,-2-1,1 0,2 1,-1-1,1-2,0 1,1 1,0 0,3-2,-1 1,2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59:27.072"/>
    </inkml:context>
    <inkml:brush xml:id="br0">
      <inkml:brushProperty name="width" value="0.05" units="cm"/>
      <inkml:brushProperty name="height" value="0.05" units="cm"/>
      <inkml:brushProperty name="color" value="#ED1C24"/>
    </inkml:brush>
  </inkml:definitions>
  <inkml:trace contextRef="#ctx0" brushRef="#br0">1 703,'0'-6,"3"6,60 0,-10 6,-6 0,-4-6,-16 6,12-6,5 6,-23-4,4-4,18 2,4 0,-1 5,-2 1,5-6,-24 0,-3 0,21 0,-6 0,-1 0,-18 0,-3-6,22 1,-1-1,-2-6,-18 6,-2-6,15-12,-21 19,18-13,4-6,-15 12,3-5,15-13,-28 25,23-13,2-6,-15 12,3-6,16-5,-32 21,22-20,16-7,-20 14,-3 0,22-14,-38 28,38-22,4-1,-21 13,6 5,14-17,-40 22,19-11,-3 0,19-11,-19 11,0 0,16-4,-31 14,27-15,3-1,-16 9,6 6,13-7,-29 8,15-4,-1 1,13 0,-24 4,11-2,-3-30,12 16,-20 11,10-6,-7 12,13-9,-18 6,8-3,1 6,6 12,-13-6,7 3,-1-6,9 1,-13-3,6 2,0 0,5 1,-9-2,4 1,-3 0,7 1,-7-2,3 1,-6 0,18-3,-15 0,-4 0,-2 3,-1 0,0 0,-3-6,4 3,-1 0,0 0,7 6,-4 0,1 0,0 0,3-1,-4 1,1 0,11 6,-13-7,7 8,13 4,-4 1,1-6,-14-6,0 6,11 0,-16-8,7 3,5-1,-10-3,3 6,14 3,-20-9,6 6,3 3,-7-7,-8 1,13 0,-12-5,9 4,5 7,-7-6,2 0,9 11,-17-15,14 14,13 2,-15-9,3 0,19 2,-37-10,40 22,3 1,-21-13,-1-5,10 5,-29-10,15 5,-4 0,12 0,-23-6,11 3,0 6,17-3,0 0,3-1,-16-2,0 0,11 2,-23-4,11 2,1 0,13 2,-23-4,11 2,3 0,10-3,-22 0,11 0,-3 0,10-4,-18 2,10-1,-1 0,8-1,-15 2,7-1,0-35,10 15,-13 10,7-4,16 11,0-5,-16 4,8-2,-4-5,1-1,-11 6,6-3,0 0,3 2,-7 3,3-2,1 6,0-4,-4 2,18-13,-17 9,6 6,-4-2,4-1,-2 0,-3 6,24-6,-5 0,-19 3,4 0,-7 1,12-2,11-2,0 0,-7-6,-16 7,-4-1,4 0,-13 4,15-2,17-2,-17 3,-4 0,24-3,-29 5,24 2,9-1,-22 0,-6 0,15 6,-23-5,16-2,7 7,-15-3,3 12,15 2,-30-15,34 8,0 2,-19-6,7 0,18 6,-39-11,35 9,1 2,0 0,-3-6,-19-3,-3 0,16 2,-29-4,28 5,-15-3,7 0,-4 0,0-1,18 4,-32-6,16 3,3 0,14 2,-31-4,16 2,-14 0,15 2,-19-4,9 2,0 0,1 2,-11-4,5 2,-3-6,3 7,-6-2,3 1,-3-6,5 7,-4-2,2 1,7 0,2 1,-9-3,5 2,0 0,6 1,-8-2,3 1,1 0,5 1,-8-2,5 1,9 6,4-2,-11-2,6 1,-1-1,1 2,-7-2,3 1,4 0,1 0,-3 0,20 6,-20-6,0 0,0-1,-14 1,8 0,-1 0,10 0,-13-3,0 0,3 3,-6-3,0 0,3-3,-7 0,4 0,3 0,-1 0,-2 0,-4 0,1 0,-1 0,7 0,0 6,-5-3,-3 0,1 0,7-6,-4 3,-5 0,9 6,-10-6,0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27.941"/>
    </inkml:context>
    <inkml:brush xml:id="br0">
      <inkml:brushProperty name="width" value="0.05" units="cm"/>
      <inkml:brushProperty name="height" value="0.05" units="cm"/>
      <inkml:brushProperty name="color" value="#008500"/>
    </inkml:brush>
  </inkml:definitions>
  <inkml:trace contextRef="#ctx0" brushRef="#br0">17 65,'-6'0,"3"0,-5 0,10 0,2 0,7-6,63-2,29 3,-57 3,54-12,-43 9,-31 2,-9 1,3-1,-6-8,2 5,-16 6</inkml:trace>
  <inkml:trace contextRef="#ctx0" brushRef="#br0" timeOffset="347">289 17,'-6'-5,"0"-1,3 4,1 2,2 2,0 6,0 11,0 150,-2-39,1-69,1-24,-1 9,-15-39,8 18,9-37,-1 12</inkml:trace>
  <inkml:trace contextRef="#ctx0" brushRef="#br0" timeOffset="1083">443 59,'0'14,"6"46,4 36,-2-19,-5-39,0-21,-1 9,-3-39,2 19,1 2,-1-6,-2-2,1 2,0-6,-3-4,2 4,5-11,-3 6,10-11,-10 17,19-34,-10 19,8 10,-16 6,27-7,-14 4,-1 16,-13-11,22 26,-12-13,-8 8,-2-20,12 41,-7-22,-2 8,1-6,-8-26,3 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33.765"/>
    </inkml:context>
    <inkml:brush xml:id="br0">
      <inkml:brushProperty name="width" value="0.05" units="cm"/>
      <inkml:brushProperty name="height" value="0.05" units="cm"/>
      <inkml:brushProperty name="color" value="#008500"/>
    </inkml:brush>
  </inkml:definitions>
  <inkml:trace contextRef="#ctx0" brushRef="#br0">5 72,'-2'0,"-1"0,5 0,5 0,52 1,-19-12,1-27,-44 23,2 7,-12 8,-6 2,13-1,-6 0,-8 12,5-7,-20 35,25-13,8-20,-4 9,7 1,-3-2,24 18,29-32,4-12,-46 8,-9 2</inkml:trace>
  <inkml:trace contextRef="#ctx0" brushRef="#br0" timeOffset="663">221 57,'-1'2,"3"4,2 1,17 32,1 7,-11-20,-5-12,-7-15,3 7,-4-22,2 12,-2-2,2 2,-2-36,10 4,-4 17,1 19,0-9,15-15,-14 17,20-10,-10 6,2 15,-12-5,-6 1</inkml:trace>
  <inkml:trace contextRef="#ctx0" brushRef="#br0" timeOffset="1350">430 119,'-5'0,"2"0,6 0,3 0,1-3,40-10,12-14,-26 3,-16 13,-25 4,9 5,-8-7,5 4,-15 10,15-5,-27 13,15-7,-8 3,20-8,-23 16,12-8,9 6,4-15,-8 28,4-15,11 0,-6 0,9 1,-5-2,13-5,-7 2,14-3,-8 2,8-10,-5 5,-20-7,0 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37.284"/>
    </inkml:context>
    <inkml:brush xml:id="br0">
      <inkml:brushProperty name="width" value="0.05" units="cm"/>
      <inkml:brushProperty name="height" value="0.05" units="cm"/>
      <inkml:brushProperty name="color" value="#008500"/>
    </inkml:brush>
  </inkml:definitions>
  <inkml:trace contextRef="#ctx0" brushRef="#br0">23 107,'0'-3,"-1"1,1 5,0 1,4 31,-2 18,-1-29,-3 22,5-29,-2-9,-1-14,0 7,0-1</inkml:trace>
  <inkml:trace contextRef="#ctx0" brushRef="#br0" timeOffset="383">5 5,'-1'0,"-1"-2,1 0,1 2</inkml:trace>
  <inkml:trace contextRef="#ctx0" brushRef="#br0" timeOffset="1058">288 91,'-3'-3,"-1"-1,-3 0,3 1,-20-2,1 6,-3 6,15-4,-11 23,19-16,3-6,0 14,0-12,13 14,-7-9,15-6,-17-2,35 1,-19 0,9-9,-23 5,27-3,-13 2,-15 2,-3-1,4 10,-2-5,-17 7,12-11,-22 21,12-11,-8 5,18-16,-34 19,17-9,3-7,13-3,2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40.140"/>
    </inkml:context>
    <inkml:brush xml:id="br0">
      <inkml:brushProperty name="width" value="0.05" units="cm"/>
      <inkml:brushProperty name="height" value="0.05" units="cm"/>
      <inkml:brushProperty name="color" value="#008500"/>
    </inkml:brush>
  </inkml:definitions>
  <inkml:trace contextRef="#ctx0" brushRef="#br0">203 33,'0'-2,"-6"-3,2 2,-2 0,-1 0,-28 2,-17 8,12 5,21-5,11 9,5-14,-11 22,6-11,12 3,-5-13,43 35,0-26,-41-11,51 7,-27-4,8-5,-29 1,34 4,-19-2,-21 10,2-12,-9 22,-17 2,26-24,-13 11,-13 0,7-1,-4-2,3 1,1-5,0 2,10-8,-4 4,13-1,-6 0,6-1</inkml:trace>
  <inkml:trace contextRef="#ctx0" brushRef="#br0" timeOffset="689">362 104,'-2'0,"-2"0,-1 0,1 1,0 2,-3 18,4 11,6-6,-1-12,22 9,0-19,-14-2,6-11,4-7,-15 12,7-5,-2-8,0 5,-7-6,4 4,-12 2,2 1,2 7,-13-9,12 10,-24-2,13 1,-6 8,12-4,-18 7,11-4,7 9,5-10,2-2</inkml:trace>
  <inkml:trace contextRef="#ctx0" brushRef="#br0" timeOffset="1817">565 123,'-2'-3,"0"5,2 5,1 0,19 42,-8-27,-3-8,-5-21,0-14,-2 11,-1-12,0 7,7-4,-8 18,15-30,-7 16,5 7,-12 7,18-8,-10 4,5 13,6 8,-20-16,16 28,-3 5,-12-31,6 14,2 34,-7-60,-1 5,-2-15,1 8,0-8,5-8,-4 22,1-9,10 0,-5 0,8 7,-4-2,-10 13,5-6,26 9,-2 33,-18 9,-5-4,-7-42,4 32,-3-25,3 5,-2-4,-2-10</inkml:trace>
  <inkml:trace contextRef="#ctx0" brushRef="#br0" timeOffset="2405">959 94,'-2'0,"1"0,8 5,44-3,19-9,-20-15,-27 11,-18-6,8 4,-21 13,10-6,-19-14,-11 17,14 2,-12 10,-4 6,20-10,-26 24,19-1,10-17,-4 7,17-12,-8 5,7 22,-4-12,19-4,-16-10,30 3,-17-2,16-22,-29 14,18-8,-22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05.153"/>
    </inkml:context>
    <inkml:brush xml:id="br0">
      <inkml:brushProperty name="width" value="0.035" units="cm"/>
      <inkml:brushProperty name="height" value="0.035" units="cm"/>
      <inkml:brushProperty name="color" value="#008500"/>
    </inkml:brush>
  </inkml:definitions>
  <inkml:trace contextRef="#ctx0" brushRef="#br0">12 1,'-1'0,"-7"0,5 1,3 7,12 39,8 28,-10-40,9 27,-18-59,18 76,-10-39,-10-56,2 17,-3-1,2 1,-3-7,3 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44.109"/>
    </inkml:context>
    <inkml:brush xml:id="br0">
      <inkml:brushProperty name="width" value="0.05" units="cm"/>
      <inkml:brushProperty name="height" value="0.05" units="cm"/>
      <inkml:brushProperty name="color" value="#008500"/>
    </inkml:brush>
  </inkml:definitions>
  <inkml:trace contextRef="#ctx0" brushRef="#br0">14 174,'-3'0,"1"0,0 0,2 5,0 0,8 54,-2-17,-3-21,10 96,-4-64,-5-28,5-12,-4 5,3-8,-7-7,-1-2,3-4,-3 3</inkml:trace>
  <inkml:trace contextRef="#ctx0" brushRef="#br0" timeOffset="531">9 252,'-2'-3,"-1"0,-1-2,4-2,0-2,3 2,2 2,35-12,16 7,-30 6,-10 11,5-5,-17 7,4 6,-7-14,3 6,-12 5,6-3,-13 9,-10 9,22-24,-9 12,-10 1,6-2,-1-2,-4 1,18-10,-9 4,15-9,-3 2</inkml:trace>
  <inkml:trace contextRef="#ctx0" brushRef="#br0" timeOffset="1333">343 224,'-1'-1,"-3"-2,1 0,-2 0,-1 0,-16-5,0 11,1 7,6 9,8-10,5 7,1-14,3 27,-2-15,13 7,-12-20,21 24,-12-12,11-20,-21 7,42-16,-22 9,7-18,-5 10,-8-11,4-11,-17 35,9-17,-15 8,7-2,-13 11,7-5,-3 15,1-7,2 11,0-6,4 9,6 6,-5-17,14 26,-12-25,6 12,8 3,-4-2,3-6,-2-3,-14-9</inkml:trace>
  <inkml:trace contextRef="#ctx0" brushRef="#br0" timeOffset="2092">571 2,'0'-1,"-1"5,2 5,11 42,5 37,2 23,-9-55,-10-41,1-6,0 3,-1-10,1 8,0-5,-3-10,2 5,-4-5,2 3,2 2</inkml:trace>
  <inkml:trace contextRef="#ctx0" brushRef="#br0" timeOffset="2603">490 263,'-2'0,"1"0,1-1,0-1,9-3,68-20,-21 9,-49 13,22-4,-29 7</inkml:trace>
  <inkml:trace contextRef="#ctx0" brushRef="#br0" timeOffset="3201">756 19,'-3'0,"0"0,4 10,0 0,24 76,-18-50,-4-18,6 59,-6-30,-1-24,-3-18,2 8,-2-17,1 5,2-2,-1 1,6-13,-7 12,15-20,-8 10,2-5,-8 15,16-26,-8 14,2 4,-11 9,18-8,-10 4,-1 18,0-10,0 17,-1-10,0 14,0-8,2 4,-1-4,-7-18,0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50.835"/>
    </inkml:context>
    <inkml:brush xml:id="br0">
      <inkml:brushProperty name="width" value="0.05" units="cm"/>
      <inkml:brushProperty name="height" value="0.05" units="cm"/>
      <inkml:brushProperty name="color" value="#008500"/>
    </inkml:brush>
  </inkml:definitions>
  <inkml:trace contextRef="#ctx0" brushRef="#br0">2033 21,'-3'-3,"2"3,-6-3,1 1,-11-2,1-1,7 3,2 0,6 4,1-2</inkml:trace>
  <inkml:trace contextRef="#ctx0" brushRef="#br0" timeOffset="2982">0 379,'0'-1,"0"-2,0 2,7-3,1 1,35-8,10-3,-18 7,-18 3,-1 2,0-1,2 1,-2-1,5 1,-3 0,4 2,-19-1,34 0,-19 1,4-1,-20 1,40-2,-21 2,6 0,-27 0,50 0,-26 0,8-1,-6 0,9-1,-8 1,11-3,-5 1,5 0,-4 0,9 0,-8 1,10-4,-7 2,39-2,-23 2,55-1,-32 0,-44 7,19-3,-3-4,-2 3,8 0,-7 0,-12 1,7 0,-10-1,0 1,10-2,-8 1,-4 3,3-2,-8 1,0-1,7 0,-4 0,-7 2,1-1,0 0,0 0,-22 0,48 0,-40 0,14-1,-8 0,4 2,-14-1,27-3,-15 2,2 1,-14-1,28 0,-15 0,-1 1,-14 0,25-2,-13 2,1-2,-14 1,27 2,-14-1,-3 0,-11 0,19-2,-11 2,-3-1,-5 1,8 0,-5 0,-1-2,-3 2,2 0,-1 0,1 0,0 0,-1 0,3 0,-2 0,2 0,-1 0,-1 0,1 0,-4 0,2 0,-1 0,1 0,1 0,-2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0:59.230"/>
    </inkml:context>
    <inkml:brush xml:id="br0">
      <inkml:brushProperty name="width" value="0.05" units="cm"/>
      <inkml:brushProperty name="height" value="0.05" units="cm"/>
      <inkml:brushProperty name="color" value="#008500"/>
    </inkml:brush>
  </inkml:definitions>
  <inkml:trace contextRef="#ctx0" brushRef="#br0">246 23,'0'-1,"-1"1,-4-2,4 1,-5-3,1 1,-17-3,-7 2,14 2,-24 18,11 2,14-9,7 9,4-14,-9 25,5-12,9 47,5-18,-7-39,11 28,-6-15,2 0,-6-15,13 22,-7-12,-4-7,-2-7,4 12,-2-7,-4-5,1-1,-2-2,2 2,0 0</inkml:trace>
  <inkml:trace contextRef="#ctx0" brushRef="#br0" timeOffset="367">4 195,'-3'-3,"3"-3,0 5,2-1,4 2,35 2,-12-1,-14 0,58-5,-40-3,-16 4,-17 3</inkml:trace>
  <inkml:trace contextRef="#ctx0" brushRef="#br0" timeOffset="1149">251 197,'-4'0,"1"3,0 1,1 26,7 13,-2-23,3-4,-6-14,9 28,-5-15,-2-8,0-5,-2-2,0-22,0 21,-1-31,1 17,8-7,-4 4,5-6,-4 4,7 1,-4 1,6 8,-3-3,4 11,-2-5,-2 19,0-9,6 14,-4-8,-13-9</inkml:trace>
  <inkml:trace contextRef="#ctx0" brushRef="#br0" timeOffset="1817">530 209,'-4'-3,"-1"1,-1 2,-2 3,-13 19,-7 15,16-4,5-16,14 1,-7-14,11 21,-11-22,50 5,-21-31,-28 22,20-39,-10 21,-7-5,-3 23,-6-33,3 17,-14 8,16 8,-53 0,53 1</inkml:trace>
  <inkml:trace contextRef="#ctx0" brushRef="#br0" timeOffset="2869">680 146,'0'8,"0"2,6 37,2 10,-6-11,-4-44,2-2,0-4,0 2,-3-9,3 11,1-24,-1 13,7-5,-4 2,2-3,-1 2,6 1,-4 0,4 8,-2-3,3 14,-2-7,4 15,-3-8,-1 11,0-6,-10 6,4-3,-6 5,4-3,-2-2,0 1,1-11,-1 5,-2-12,1 6,1-11,-1 6,3-11,-1 6,9-9,5-12,-10 22,4-11,10-5,-5 4,0 6,-1-2,-4 11,1-5,-10 16,4-7,7 9,-4-5,-6 18,1-17,1 28,-1-15,-2 3,1-15,0 27,0-15,0-3,0 1,-2-13,2-2,-2 0,2-1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1:04.055"/>
    </inkml:context>
    <inkml:brush xml:id="br0">
      <inkml:brushProperty name="width" value="0.05" units="cm"/>
      <inkml:brushProperty name="height" value="0.05" units="cm"/>
      <inkml:brushProperty name="color" value="#008500"/>
    </inkml:brush>
  </inkml:definitions>
  <inkml:trace contextRef="#ctx0" brushRef="#br0">182 39,'0'-2,"0"0,0-3,0-1,-3 0,-1 1,-3-1,-37-1,26 11,8-1,-57 68,48-32,10-19,13-6,-4-14,10 25,-5-13,14-14,-8 6,12-14,-6 7,3-13,-2 6,-1-10,-1 7,-3-7,0 4,-5-7,2 4,-10 10,5-4,-8 8,5-4,-5 9,2-3,-3 15,2-8,-1 16,0-9,-1 14,0-8,3 15,-1-9,2 15,-1-9,0 14,0-9,-2-2,1 1,0-9,0 1,3 9,3-18,-4-12,8-8,-4 4,9-15,-10 12,16-15,-8 8,10-4,-17 11,-4 3</inkml:trace>
  <inkml:trace contextRef="#ctx0" brushRef="#br0" timeOffset="627">324 117,'-2'0,"-2"0,0 0,3 0,-4 0,3 0,0 2,-13 15,-2 5,14 2,11-11,-4-6,11-5,-6 2,-5-5,0 2,18-9,-9 4,11-27,-22 11,-1 17,-7-6,3 2,-3 5,5 2,-12-2,7 0,-5 5,9-3,-9 7,6-4,5-3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1:06.571"/>
    </inkml:context>
    <inkml:brush xml:id="br0">
      <inkml:brushProperty name="width" value="0.05" units="cm"/>
      <inkml:brushProperty name="height" value="0.05" units="cm"/>
      <inkml:brushProperty name="color" value="#008500"/>
    </inkml:brush>
  </inkml:definitions>
  <inkml:trace contextRef="#ctx0" brushRef="#br0">111 6,'0'-1,"-4"-2,4 2,-1 2,1 3,0 6,-1 78,3-24,0-34,0-16,-1 7,-2-25,2 12,0 9,0-5,-1 10,-5-3,4-15,-2 8,-1-4,1 1,1-14,0 7,2-2</inkml:trace>
  <inkml:trace contextRef="#ctx0" brushRef="#br0" timeOffset="324">9 198,'-2'0,"-1"0,1 0,1-1,2-2,4 0,4 1,46-14,17-5,-44 13,-28 8</inkml:trace>
  <inkml:trace contextRef="#ctx0" brushRef="#br0" timeOffset="903">296 168,'-4'0,"1"0,-3 1,-1 2,-20 23,8 7,10-18,25 20,3-13,-9-12,13-10,-19 1,30-11,-15 6,-6-17,-8 18,10-20,-5 10,-12-1,2 11,-8-12,5 7,-12 6,13 2,-10-2,12 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1:10.417"/>
    </inkml:context>
    <inkml:brush xml:id="br0">
      <inkml:brushProperty name="width" value="0.05" units="cm"/>
      <inkml:brushProperty name="height" value="0.05" units="cm"/>
      <inkml:brushProperty name="color" value="#008500"/>
    </inkml:brush>
  </inkml:definitions>
  <inkml:trace contextRef="#ctx0" brushRef="#br0">128 45,'-2'-2,"0"-1,-1 0,-1 0,-1-1,-1 1,-19 9,-6 9,15-7,-3 23,12-10,6-19,-2 7,1 1,0 0,4-10,-2 4,5 2,-2-2,9-1,-5 0,7-11,-4 6,4-10,-2 5,-5-9,3 5,-2-3,0 2,-3 0,1 1,-7 15,4-8,0-2,-3 12,0-4,1 15,-1-8,8 13,-5-8,0-10,-1 3,44 54,-46-61</inkml:trace>
  <inkml:trace contextRef="#ctx0" brushRef="#br0" timeOffset="840">340 15,'-3'0,"2"4,1 2,0 2,1 50,0-30,0 4,1-19,-1-10,-1-2,0-3,0 1,1-9,-1 9,0-4,4-9,-1 4,4-8,-3 5,10-13,-6 7,5 0,-3 1,-11 22,4-9,20-5,-12 20,-10-9,6 23,-3-12,2 9,-4-17,7 33,-3-17,-5 6,0-20,8 22,-5-12,-2-16,-1 2,-1-2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1:19.278"/>
    </inkml:context>
    <inkml:brush xml:id="br0">
      <inkml:brushProperty name="width" value="0.05" units="cm"/>
      <inkml:brushProperty name="height" value="0.05" units="cm"/>
      <inkml:brushProperty name="color" value="#008500"/>
    </inkml:brush>
  </inkml:definitions>
  <inkml:trace contextRef="#ctx0" brushRef="#br0">122 211,'0'-4,"-2"3,-1-4,0 3,1-1,0 1,-25-12,7 13,11 5,-11 24,7-1,6-15,3 4,-1-3,4 1,-2 0,4-5,-2 1,4-12,-3 5,9 5,-5-3,9-10,-9 5,15-12,-8 6,3-12,-11 15,20-22,-10 11,-4-3,-7 15,13-23,-6 11,-5 9,-3 4,4-6,-3 3,-6 9,4-4,0 11,-1-6,1 10,-1-6,4 10,-3-19,6 31,-3-17,5 1,-8-16,7 11,-3-6,-4-5</inkml:trace>
  <inkml:trace contextRef="#ctx0" brushRef="#br0" timeOffset="619">412 175,'-5'-1,"0"1,-9 0,-27 15,3 6,12 1,14-11,10-1,-5 0,11-1,-5 1,6-10,-3 5,31 25,1-5,-18-13,-13-11,5 4,25 6,-13-3,-20-8</inkml:trace>
  <inkml:trace contextRef="#ctx0" brushRef="#br0" timeOffset="1426">643 164,'-3'0,"-3"0,0-3,-1 0,-22 5,15 2,-9 12,13-8,-14 32,14-11,5-15,15 35,1-28,-7-15,13 2,-8-2,33-4,-26-1,-16-1</inkml:trace>
  <inkml:trace contextRef="#ctx0" brushRef="#br0" timeOffset="1979">686 256,'5'0,"1"-3,27-10,9-10,-24 3,-14 16,6-7,-13 0,6 0,-16 4,9-2,-10 11,5-6,-8 10,5-4,9 2,-5-1,-15 15,10-9,-14 56,19-16,7-39,6 27,-3-15,13-2,-12-13,18 12,-9-6,15-23,-21 10,-6 0</inkml:trace>
  <inkml:trace contextRef="#ctx0" brushRef="#br0" timeOffset="2594">965 174,'-2'0,"1"4,1 12,7 72,-7-15,0-39,0-4,0-26,0 50,1-26,-2-12,1-12,-1 18,0-9,4-16,-3 3,9-7,-9 7,6-8,-6 8</inkml:trace>
  <inkml:trace contextRef="#ctx0" brushRef="#br0" timeOffset="3455">927 206,'0'-2,"0"-1,3 1,1-4,3 3,51-5,-18 16,-20-4,-12 10,4 7,-5-10,-18 3,9-2,-10 6,6-5,-7-4,3 1,-5-9,-11 6,15-4,11 1,-6-1,6-3</inkml:trace>
  <inkml:trace contextRef="#ctx0" brushRef="#br0" timeOffset="4076">1192 38,'0'11,"6"41,1-12,4 45,-6-42,5 29,-5-41,-3-16,2 5,-5-25,1 9,0-5,0 2,-6-12,6 11</inkml:trace>
  <inkml:trace contextRef="#ctx0" brushRef="#br0" timeOffset="4567">1090 229,'2'0,"1"-1,34-9,24-8,-9 1,-8 1,-23 8,-23 7,2 1</inkml:trace>
  <inkml:trace contextRef="#ctx0" brushRef="#br0" timeOffset="4877">1382 167,'-2'-2,"2"9,0-3,2 53,4 40,-5-88,-1-4,0-5</inkml:trace>
  <inkml:trace contextRef="#ctx0" brushRef="#br0" timeOffset="5043">1390 1,'-1'0,"-1"0,-1 0,3 0</inkml:trace>
  <inkml:trace contextRef="#ctx0" brushRef="#br0" timeOffset="5652">1478 130,'0'3,"0"4,1 4,14 67,-8-25,-5-25,-2-24,0 9,0-12,0 6,1-14,0 7,4-16,0-13,-4 23,1-10,8-12,-5 8,6-3,5-5,-11 20,10-8,-10 11,8 5,-8 0,3 0,16 92,-19-38,-4-43,2 22,-1-13,-2-20</inkml:trace>
  <inkml:trace contextRef="#ctx0" brushRef="#br0" timeOffset="6319">1790 175,'-1'0,"-5"0,-2 0,1 0,-16 11,-3 4,12 4,6 3,4-12,10 5,-6-3,10-5,-5 3,13-15,-7 7,7-16,-4 10,4-24,-3 12,-8-8,3 5,-9-1,4 2,-10 5,5-1,-9 13,5-6,-1 13,0-7,3 9,0-5,4 14,-2-6,6 16,-4-9,7 18,-4-10,2 18,-1-13,2 12,0-6,-12-41,5 20,-12 70,-10-58,15-20,-18-1,11 0,-4-15,12 8,-19-18,9 9,1-11,9 14,2-2,3 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1:34.883"/>
    </inkml:context>
    <inkml:brush xml:id="br0">
      <inkml:brushProperty name="width" value="0.05" units="cm"/>
      <inkml:brushProperty name="height" value="0.05" units="cm"/>
      <inkml:brushProperty name="color" value="#008500"/>
    </inkml:brush>
  </inkml:definitions>
  <inkml:trace contextRef="#ctx0" brushRef="#br0">154 117,'-2'-2,"-2"-1,-1 2,-1 1,-1 0,-35 0,10 4,18-2,-12 24,15-6,7-12,28 28,6-14,-15-10,1-3,-1 1,-1-4,0 1,-7-5,3 3,-5 2,1-2,-10-1,5 1,-10 7,-6 3,13-13,-6 6,-9-1,6 0,-3-8,3 3,-3-6,1 4,-3-9,8 6,5 1,3 2</inkml:trace>
  <inkml:trace contextRef="#ctx0" brushRef="#br0" timeOffset="606">274 19,'-4'0,"0"0,-1 0,2 0,2 20,6 14,-2 12,-2-24,5 57,3-35,-5-23,-1-11,-1 6,-2-11,1 5,-1-12,0 6,-3 8,0-10,1 0,2-2</inkml:trace>
  <inkml:trace contextRef="#ctx0" brushRef="#br0" timeOffset="912">187 246,'-1'-3,"1"1,0 0,5-2,2-2,65-13,-38 10,-23 11,-11-2</inkml:trace>
  <inkml:trace contextRef="#ctx0" brushRef="#br0" timeOffset="1685">535 178,'-3'-1,"-2"-4,-1 3,0-1,-2 3,-32 7,12 4,14 6,7-9,6 5,1-12,0 16,0-9,8 3,-4-2,12-5,-14-3,14-4,-15 3,11-12,-6 6,0-9,-6 14,12-19,-6 10,-4 5,2-3,-2 7,1-3,-5 5,3-2,2 7,3 2,-4-4,5 9,-3-5,3 21,-2-11,6 17,-3-10,-7-27,-1 2</inkml:trace>
  <inkml:trace contextRef="#ctx0" brushRef="#br0" timeOffset="2224">673 15,'-3'-3,"0"0,-1 0,0 1,1-1,2 3,1 1,0 6,8 74,-5-45,-4 62,1-62,0-19,0-16,0 8,3-5,-2 2,-1-6</inkml:trace>
  <inkml:trace contextRef="#ctx0" brushRef="#br0" timeOffset="2683">603 164,'5'-1,"3"-2,71-13,-23 4,-28 6,-28 6</inkml:trace>
  <inkml:trace contextRef="#ctx0" brushRef="#br0" timeOffset="3526">814 236,'-4'-4,"1"1,0 3,7-1,3-2,60-16,-36 10,-28-5,2 11,4-16,-2 9,-16 2,8 6,-5-8,3 4,-6 2,9 4,-17-6,9 4,-2 7,2-4,-1 13,1-6,1 16,0-9,2 11,-1-7,2 4,0-4,7-2,-4 0,8-13,-4 6,16-8,-9 4,17-13,-4 3,-11 2,-12 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4:54.776"/>
    </inkml:context>
    <inkml:brush xml:id="br0">
      <inkml:brushProperty name="width" value="0.05" units="cm"/>
      <inkml:brushProperty name="height" value="0.05" units="cm"/>
      <inkml:brushProperty name="color" value="#ED1C24"/>
    </inkml:brush>
  </inkml:definitions>
  <inkml:trace contextRef="#ctx0" brushRef="#br0">1 1,'5'0,"3"0,98 14,-8 4,4-3,-52-8,11 4,-45-9,89 13,-48-6,12-9,-57 1,114 1,-61-1,8-5,-64 4,128-9,-68 5,22-9,-87 12,158-16,-84 8,15 3,-12-1,7 8,-8-4,7-3,-9 2,1 2,-4 0,-2 1,-3 0,-5 5,-2-2,10-1,-9 1,6 8,-2-4,-14-6,0 3,-12-21,3 11,-14 11,5-5,-13 5,6-2,-19 5,9-3,-8-2,3 1,-4 0,1 0,-1-3,9 2,-15-1,12 1,-12-1,6 0,0 1,0-1,-13-2,6 1,6 0,-4 0,-5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4:59.549"/>
    </inkml:context>
    <inkml:brush xml:id="br0">
      <inkml:brushProperty name="width" value="0.05" units="cm"/>
      <inkml:brushProperty name="height" value="0.05" units="cm"/>
      <inkml:brushProperty name="color" value="#ED1C24"/>
    </inkml:brush>
  </inkml:definitions>
  <inkml:trace contextRef="#ctx0" brushRef="#br0">1 75,'0'-3,"1"3,11 0,63 0,44 0,-62 0,2 3,0-1,-5-1,-1 0,12-2,-13 1,19-6,-13 3,21 3,-10-1,6-3,-11 1,21 0,-11 0,1 0,-5 0,10 9,-9-5,7-2,-8 1,11-6,-11 3,13 0,-10 0,-67 3,26-1,91-6,34-5,-13 6,-14 0,-112 5,86 2,-46-1,2-3,-46 3,77-3,-39 2,-18 2,-26-1,55 0,-28 0,-18 0,-11 0,26 0,-15 0,-11 0,-4 0,22 0,-12 0,-13 0,2 0,0 0,0 0,3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05.451"/>
    </inkml:context>
    <inkml:brush xml:id="br0">
      <inkml:brushProperty name="width" value="0.035" units="cm"/>
      <inkml:brushProperty name="height" value="0.035" units="cm"/>
      <inkml:brushProperty name="color" value="#008500"/>
    </inkml:brush>
  </inkml:definitions>
  <inkml:trace contextRef="#ctx0" brushRef="#br0">5 24,'-1'-1,"-2"-2,3 0,1 1,2-1,1 2,42-5,2 3,-36 2,-12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5:04.553"/>
    </inkml:context>
    <inkml:brush xml:id="br0">
      <inkml:brushProperty name="width" value="0.05" units="cm"/>
      <inkml:brushProperty name="height" value="0.05" units="cm"/>
      <inkml:brushProperty name="color" value="#ED1C24"/>
    </inkml:brush>
  </inkml:definitions>
  <inkml:trace contextRef="#ctx0" brushRef="#br0">218 789,'5'0,"8"0,91 15,53 8,-78-11,-27-12,10 5,7-7,-11 3,23-2,-15 1,9-6,-5 3,0 6,-3-3,6 6,-8-4,2 2,-5-2,9 1,-9 0,-59-6,30 3,129 6,-25-6,-72 0,-60 0,31 0,151 0,-112 0,-46 0,89-9,-44 5,1 3,-52 0,93-4,-46 2,-11 3,-34-1,63 5,-35-3,-8-2,-29 1,45 0,-25 0,-11 0,-18 0,23 0,-12 0,-18 0,2 0,6 0,-3 0,-8 0,4 0,-1 0</inkml:trace>
  <inkml:trace contextRef="#ctx0" brushRef="#br0" timeOffset="1532">2 978,'-2'-5,"2"-4,0 3,0 3,3 3,66 18,-20-7,-8 1,-22-7,6-7,-4 3,14-2,-9 1,20 0,-12 0,20-3,40 0,-86 3,39-1,2 2,-4-1,11 0,-8 0,-42 3,21-2,113 7,-25-3,-61-2,6-6,-6 3,8 0,-7 0,7 0,-8 0,6 0,-3 0,1 0,-5 0,5 0,-9 0,11 0,-5 0,-59 0,28 0,45 0,-25 0,2 0,-26 0,47-3,-26 2,1 0,-26 0,49-1,-28 0,-1 1,-25 0,53-1,-28 0,9 4,-36-2,62-3,-34 2,1 2,-26-1,38-3,-22 2,0 2,-25-1,46 0,-23 0,-4 0,-18 0,36 0,-21 0,1 0,-2 0,0 0,-17 0,36 3,-20-2,5-2,-22 1,37 3,-19-2,-4 1,0-1,-1 1,0-1,-9-2,3 1,-4 0,1 0,-2 0,1 0,-3 0,2 0,-2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5:41.265"/>
    </inkml:context>
    <inkml:brush xml:id="br0">
      <inkml:brushProperty name="width" value="0.05" units="cm"/>
      <inkml:brushProperty name="height" value="0.05" units="cm"/>
      <inkml:brushProperty name="color" value="#ED1C24"/>
    </inkml:brush>
  </inkml:definitions>
  <inkml:trace contextRef="#ctx0" brushRef="#br0">202 1056,'-6'-6,"-8"-3,-2-3,-4-2,-35-41,-1-15,33 20,12 26,30-1,-18 22,34-64,-17 32,35-29,-47 56,88-103,-47 55,84-51,-122 98,155-113,-82 61,-72 64,-8-4,110-53,-58 28,40 5,66-11,-1 21,-151 11,70-6,24 15,-18-8,7 6,-9-3,7 16,-8-9,4 21,-8-11,1 16,-5-9,-4 14,-2-9,-14-2,3-1,-24-2,10 0,-22 3,13 10,-25-30,11 13,-12-5,6 2,-8 2,4-2,-3-1,1-1,-9-18,4 9,3 18,-4-19,-7 23,3-13,1 8,1-17,-8 24,4-14,-8-8,10-7,-22 13,12-7,-39 45,4-21,40-29,-41 23,-23-3,67-24,-78 16,72-15,-78 18,45-11,-18 6,52-14,-101 13,57-7,-17-4,71-4,-132 9,65-5,-7 3,53-5,-99 8,54-5,-8-1,7 0,-14-11,12 5,-14-8,12 5,7 1,-35-4,91 8,-55-9,61 9,-31-5,35 1,-17 0,15 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5:46.067"/>
    </inkml:context>
    <inkml:brush xml:id="br0">
      <inkml:brushProperty name="width" value="0.05" units="cm"/>
      <inkml:brushProperty name="height" value="0.05" units="cm"/>
      <inkml:brushProperty name="color" value="#ED1C24"/>
    </inkml:brush>
  </inkml:definitions>
  <inkml:trace contextRef="#ctx0" brushRef="#br0">12 18,'-3'-3,"-5"-6,8 4,63 45,-7-16,11-13,61-2,12 0,-45 2,-50-5,-44-9,22 5,101 14,-26-8,-51-4,14 4,-10-3,8 2,-7-2,7-5,-3 3,114-11,-114 8,-34 0,68 0,-36 0,10 3,-42-3,74 2,-41 0,6-1,-43 0,79 4,-44-2,20-3,-59 0,225 0,-103-6,-127 6,126-6,-67 4,16-1,-79 2,150-4,-79 2,5 0,-80 3,152-6,-81 3,11 0,-78 3,143-5,-77 2,-2 0,-6 0,2 0,-5 0,-1 3,1-1,-22 2,9-1,-25 0,10 0,-34 0,15 0,-7 3,3-2,-11-2,5 1,-1 0,0 0,-2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5:56.749"/>
    </inkml:context>
    <inkml:brush xml:id="br0">
      <inkml:brushProperty name="width" value="0.05" units="cm"/>
      <inkml:brushProperty name="height" value="0.05" units="cm"/>
      <inkml:brushProperty name="color" value="#ED1C24"/>
    </inkml:brush>
  </inkml:definitions>
  <inkml:trace contextRef="#ctx0" brushRef="#br0">48 76,'0'-3,"0"-1,0 2,3-4,2 2,58-7,-6 9,-30 1,243 17,-172-10,-86-5,80 0,-43 0,15 0,-55-1,97-6,-52 3,17-9,-65 11,163-4,-81 2,-17 0,-60 2,100-11,-54 6,8 8,-61-2,86-7,-48 5,-10 2,-32 0,57-6,-31 3,-30 6,15-3,-10 0,4 0,1-2,-1 1,-5 2,3-1,-3 0,1 0,-5 0,3 0,-6 0,3 0,0 0,0 0,4 0</inkml:trace>
  <inkml:trace contextRef="#ctx0" brushRef="#br0" timeOffset="1170">6 303,'-5'-4,"5"1,0-1,0-2,0 2,22-3,10 5,11 2,-18 0,-13 0,176-8,-154 8,-17 0,82-9,-14 3,-45 3,3 0,-4 0,-2-3,-1 2,4 2,23-1,-42 2,18-1,5 2,-6-1,11-2,-8 1,47-9,-5 3,-66 6,43-3,-24 2,70-2,-45 1,-51 3,33-3,-20 3,1-2,-18 3,30-2,-31 2,35-2,-18 1,0 0,-18 1,30-2,-16 1,0 2,-17-1,33 0,-17 0,-1 0,-15 0,28 0,-15 0,0 0,0 0,-1 0,0 0,-5-2,1 1,-3 2,1-1,-10 0,4 0,-2 0,-8 0,5 0,4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06:04.124"/>
    </inkml:context>
    <inkml:brush xml:id="br0">
      <inkml:brushProperty name="width" value="0.05" units="cm"/>
      <inkml:brushProperty name="height" value="0.05" units="cm"/>
      <inkml:brushProperty name="color" value="#ED1C24"/>
    </inkml:brush>
  </inkml:definitions>
  <inkml:trace contextRef="#ctx0" brushRef="#br0">0 75,'0'-2,"0"-2,0-5,4 3,111-11,-30 2,-42 8,-46 6,23-3,32-3,-33 5,26 2,-15-1,-10 7,-7-5,12 0,-7 0,-6 2,1-1,-3 0,1 0,-10 2,2 2,-2-5,0 2,-1 2,0-1,0 3,0-2,2 9,-1-5,2 17,-2-9,4 32,-3 18,-1-48,1 21,-6 19,3-13,-2-38,1 20,-10 138,0-33,7-71,5 54,-14 57,8-116,5-47,-2 24,0-13,6-4,-3-11,-3 26,2-13,-2 4,2-18,-2 32,1-17,0 6,2-21,-2 34,1-18,0 0,1-17,-3 35,2-20,2-1,-2 11,1-28,0 16,0-17,3 12,-2-6,-1-5,0 2,0-2,0 1,0-2,0 1,0 2,0-1,-13-4,-20 6,17-2,-21-2,14 1,-7-2,4 1,-3 0,-18-3,36 2,-17-1,-1-2,2 1,10 4,-4-2,14 2,-7-1,12 0,-6 0,13 0,-7 0,-5 0,5 0,1 0,-2 0,2 0,0 0,0 0,-3 0,4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3:54.593"/>
    </inkml:context>
    <inkml:brush xml:id="br0">
      <inkml:brushProperty name="width" value="0.05" units="cm"/>
      <inkml:brushProperty name="height" value="0.05" units="cm"/>
      <inkml:brushProperty name="color" value="#ED1C24"/>
    </inkml:brush>
  </inkml:definitions>
  <inkml:trace contextRef="#ctx0" brushRef="#br0">364 219,'-1'-3,"-8"0,-2 0,-4 0,-3 3,-89 21,-26 35,98-27,20-16,20 1,-10-1,22 3,-12-3,95 33,-54-31,-25-8,41 13,-23-8,-6-1,-20-6,15 14,-8-8,-38 5,18-12,-27 33,16-19,-42 11,43-22,-65 19,35-11,-12-21,43 6,-63-18,36 10,52-2,-16 10</inkml:trace>
  <inkml:trace contextRef="#ctx0" brushRef="#br0" timeOffset="727">417 0,'-1'0,"-6"0,-3 9,4 6,9 106,9 68,-7-100,18 94,-14-137,-7-36,4 16,-10-49,5 24,6-50,-3 27,1-47,20-29,-14 55,4 4,-2 0,-1 31,1-16,-14 36,6-18,13 9,-7-5,3 33,-9-25,16 41,-8-22,1 24,-9-36,8 45,-4-25,-3-10,-4-14,10 21,-6-12,-6-18</inkml:trace>
  <inkml:trace contextRef="#ctx0" brushRef="#br0" timeOffset="1292">939 313,'-12'0,"-1"0,-3 0,2 6,1 3,-17 56,10 24,10-45,20-53,-10 27,7 17,-6-23,18 6,-10-4,20-25,-22 11,29-21,-31 19,25-43,-14 23,-20-12,4 29,-22-52,11 26,-28 8,37 21,-46-16,25 8,1 20,22-10,-11 9,11-9</inkml:trace>
  <inkml:trace contextRef="#ctx0" brushRef="#br0" timeOffset="1965">1142 272,'-9'0,"3"6,-1 3,7 5,10 131,-5-77,7 3,-9-39,-2-17,-2-21,1 8,5-69,7-30,-11 81,19-54,-18 64,31-47,-17 25,5 30,-20-4,91 24,-13 20,-74-40,-5-2</inkml:trace>
  <inkml:trace contextRef="#ctx0" brushRef="#br0" timeOffset="2361">1547 110,'-8'0,"-2"0,5 0,-5 0,-15 230,33-80,-6-121,13 40,-7-23,-10-54,3 14,3-6,-1 3,-3-3</inkml:trace>
  <inkml:trace contextRef="#ctx0" brushRef="#br0" timeOffset="2643">1422 414,'-3'-3,"-7"-3,0 6,2 0,5 0,6 0,2-3,83-24,10-11,-42 14,-27 24,-29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3:58.289"/>
    </inkml:context>
    <inkml:brush xml:id="br0">
      <inkml:brushProperty name="width" value="0.05" units="cm"/>
      <inkml:brushProperty name="height" value="0.05" units="cm"/>
      <inkml:brushProperty name="color" value="#ED1C24"/>
    </inkml:brush>
  </inkml:definitions>
  <inkml:trace contextRef="#ctx0" brushRef="#br0">7 6,'-3'-3,"0"1,3 10,0 7,20 100,10 60,-12-40,-10-71,-8-39,0-23,2 37,-6-30,4-9,-1 4,-1-31,1 15,4-30,-2 17,11-18,-6 11,10 2,-6 1,10 17,11-10,-29 20,13-9,-7 34,-5-21,17 41,-9-23,15 81,-20-60,-2-22,2-17,-1 7,-5-9</inkml:trace>
  <inkml:trace contextRef="#ctx0" brushRef="#br0" timeOffset="637">494 334,'0'-3,"-3"-3,-4 0,-1 1,-1-1,-1 0,-33-9,8 30,17 23,3 18,8-29,14 2,-7-2,17-6,-9 1,12-24,-7 12,6-26,-5 14,8-37,-5 20,6-24,-4 14,-15-4,7 4,-10 11,4-5,-20 25,10-12,-3 32,1-17,10 5,-4-5,1 37,-1-20,10 33,-5-17,15 0,-14-21,33 49,-26-66,-12 0</inkml:trace>
  <inkml:trace contextRef="#ctx0" brushRef="#br0" timeOffset="1128">682 308,'0'14,"3"51,0 30,9-30,-5-39,-6-20,4-23,0-37,19-28,-14 43,16 1,-10 4,15 9,-10-3,-14 32,6-15,-18 22,9-11,12 24,-7-13,-6 43,-1-43,-4 55,2-28,3-11,-3-18,-3 11,1-5,9-27,-7 12,0 0</inkml:trace>
  <inkml:trace contextRef="#ctx0" brushRef="#br0" timeOffset="1857">1255 290,'-9'0,"-4"0,-2 0,0 0,-36 15,-21 11,39-13,17 7,-7-6,-9 54,32-20,0-26,20 0,-11-1,2-24,-2 11,23 1,-12 0,-3-29,-10 17,24-27,-13 15,-6-11,-9 21,14-43,-7 21,-5 0,-3 19,-8-49,5 27,-14-13,13 34,-15-50,-4 6,19 48,-9-20,11 25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15.398"/>
    </inkml:context>
    <inkml:brush xml:id="br0">
      <inkml:brushProperty name="width" value="0.05" units="cm"/>
      <inkml:brushProperty name="height" value="0.05" units="cm"/>
      <inkml:brushProperty name="color" value="#ED1C24"/>
    </inkml:brush>
  </inkml:definitions>
  <inkml:trace contextRef="#ctx0" brushRef="#br0">356 0,'-2'0,"-6"0,1 0,-3 0,-28 11,-18 20,27-15,15-8,-54 42,24-2,24-26,6 5,-3-3,9-2,-5 1,12-3,-5-2,9 8,-4-4,3 0,-2-3,8 2,-4-2,5-8,-3 4,24 20,-2-16,-15-10,10-4,-5 2,4-3,-5 1,-14-7,7 4,20-2,-11 1,0-9,-10 6,17-6,-10 3,-3-3,-7 6,17-12,-9 7,0-3,-9 7,19-19,-11 10,-4 1,-6 8,9-22,-4 12,-2-11,-5 22,8-46,-1-5,-7 49,4-48,-2 25,-7 6,4 19,-8-41,5 21,-8 5,11 16,-20-32,10 18,-6 6,4-3,-8 11,5-5,1 10,1-4,4 2,1 1,6-2,7 2,-5-3,3 2,-3-2</inkml:trace>
  <inkml:trace contextRef="#ctx0" brushRef="#br0" timeOffset="929">610 261,'-2'-2,"-2"2,2 0,-3 7,1 2,1 56,4 25,5-30,-3-31,-5-26,3 12,0-25,0 13,2-20,4-16,-4 18,10-18,-5 11,4-11,-3 8,-4 24,2-12,14-16,-9 10,9 13,-6 17,-11-8,11 23,-11-18,5 7,-10-7,4 0,8 33,-5-19,-5-3,-1-17,1 31,-1-17,-1-2,1-13,-1 15,0-7,1-9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30.032"/>
    </inkml:context>
    <inkml:brush xml:id="br0">
      <inkml:brushProperty name="width" value="0.05" units="cm"/>
      <inkml:brushProperty name="height" value="0.05" units="cm"/>
      <inkml:brushProperty name="color" value="#ED1C24"/>
    </inkml:brush>
  </inkml:definitions>
  <inkml:trace contextRef="#ctx0" brushRef="#br0">53 207,'-3'-2,"2"-1,-1 1,0 3,-1 3,1 2,-4 40,1 19,1-17,1-15,2-31,4 16,-2-8,0-13,-1 3,3 1,-2 0,-1-1</inkml:trace>
  <inkml:trace contextRef="#ctx0" brushRef="#br0" timeOffset="593">14 2,'-2'-2,"0"2,-4 0,3 0,3 0</inkml:trace>
  <inkml:trace contextRef="#ctx0" brushRef="#br0" timeOffset="1443">184 155,'0'-1,"0"0,0 0,0-2,-1 3,1 1,0 6,-7 60,3-4,3-33,2-5,-1-20,4 26,-4-15,0-15,3-4,-2 3,6-17,-7 16,13-35,-7 19,4-13,-2 8,5-10,-3 6,6 1,-3 1,-2 9,1-4,-2 22,-1-9,-2 12,1-6,-4 10,1-6,1 12,-1-6,1 14,-1-8,-1 10,0-7,-7 4,4-3,-3-19,2 10,0 29,-4-17,3-14,0-5,1 1,2-8,-2 3</inkml:trace>
  <inkml:trace contextRef="#ctx0" brushRef="#br0" timeOffset="2166">545 143,'-1'0,"-1"1,-1 5,-6 33,-5 36,7-38,-3 39,2-23,8 13,-4-9,8-31,-3 11,-4-14,2 6,6-12,-4 5,5-14,-3 6,1-23,0 11,-2-3,0 1,-2-3,1 2,-1 0,0 0,0 1</inkml:trace>
  <inkml:trace contextRef="#ctx0" brushRef="#br0" timeOffset="2790">556 152,'-4'-4,"3"2,1-1,0 2,3-2,1 0,44 10,-30 2,8 11,-14-11,-7 9,-5-17,8 26,-3-13,-12 2,7-11,-10 20,5-10,-12 2,14-11,-21 12,11-7,-3-8,12-1,-20 2,21-3,-19-3,19 2,-12-6,6 3,13 3,-4 0</inkml:trace>
  <inkml:trace contextRef="#ctx0" brushRef="#br0" timeOffset="3863">776 130,'-3'-2,"0"0,2 0,-3 2,4 2,0 2,7 36,5 40,7 22,-10-53,-2-34,-5-7,-1-6,0 2,7-14,6-4,-12 12,5-5,1-6,-1 4,-1-10,1 5,-4-4,1 4,0-6,-1 4,-3 15,2-7,4-29,-8 15,1 11,0 14,0-7,-3-4,2 2,3 9,-2-4,1 5,0 10,0-12,0 23,-1-12,2 17,-1-25,4 43,-2-23,1-2,-3-19,3 28,-1-16,-2-16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34.847"/>
    </inkml:context>
    <inkml:brush xml:id="br0">
      <inkml:brushProperty name="width" value="0.05" units="cm"/>
      <inkml:brushProperty name="height" value="0.05" units="cm"/>
      <inkml:brushProperty name="color" value="#ED1C24"/>
    </inkml:brush>
  </inkml:definitions>
  <inkml:trace contextRef="#ctx0" brushRef="#br0">113 2,'-1'-1,"-1"0,2 3,0 3,0 3,0-4,4 66,-2-36,-3 53,4-35,-2-27,0-3,-1-21,0 46,1-25,-1-3,0-1,-1-3,1 2,2-11,-1 1,0-5,0 2,-1-6,1 4,-4-5,3 3</inkml:trace>
  <inkml:trace contextRef="#ctx0" brushRef="#br0" timeOffset="392">3 177,'-2'-1,"2"0,0-2,3 1,4 0,60-4,-36 3,-3 0,0 0,1-2,-2 1,-8-1,2 1,-13 8,6-4,-14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4:36:15.658"/>
    </inkml:context>
    <inkml:brush xml:id="br0">
      <inkml:brushProperty name="width" value="0.035" units="cm"/>
      <inkml:brushProperty name="height" value="0.035" units="cm"/>
      <inkml:brushProperty name="color" value="#008500"/>
    </inkml:brush>
  </inkml:definitions>
  <inkml:trace contextRef="#ctx0" brushRef="#br0">68 175,'-3'-1,"-1"0,-1 1,0 2,0 2,2-2,-26 52,16-11,21-9,-5-18,11-8,-6 3,20-19,-6-2,-12 5,0-8,4-6,-12 17,6-8,-8-3,4 3,-11-3,0-4,5 12,-11-5,10 7,-5-3,-6 1,2-1,-1 2,2 0,-5 0,16 4</inkml:trace>
  <inkml:trace contextRef="#ctx0" brushRef="#br0" timeOffset="701">276 78,'0'-1,"0"-1,0 1,-2-4,-2 0,-8-9,-8-5,10 10,-2 2,2-1,-2 6,2-2,-1 7,1-4,6 3,-2-1,11 11,-2 12,-2-18,1 8,5 20,-2-11,11 7,-6-5,1 21,-3-9,-7-30,2 9,-1-5,-6-8,4 0,4 0,-2 0,0-4,-2 1</inkml:trace>
  <inkml:trace contextRef="#ctx0" brushRef="#br0" timeOffset="1014">137 219,'-3'0,"-1"-1,0-2,4 1,4 0,37-9,14 2,-13 5,-8 5,-23 0,-11-1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40.316"/>
    </inkml:context>
    <inkml:brush xml:id="br0">
      <inkml:brushProperty name="width" value="0.05" units="cm"/>
      <inkml:brushProperty name="height" value="0.05" units="cm"/>
      <inkml:brushProperty name="color" value="#ED1C24"/>
    </inkml:brush>
  </inkml:definitions>
  <inkml:trace contextRef="#ctx0" brushRef="#br0">249 98,'-4'0,"3"0,-1 0,0 0,-2 1,-1 2,-4 1,-49 38,32-24,4-1,15-11,-27 21,15-11,3-2,13-11,-18 14,10-8,12-10,-1 1,-3 3,1-2,4 0,-2 0,2-2,-2 1,3 0,5 2,-5-1,4 2,-2-1,9 4,-5-2,14 7,-8-3,6 2,-4 0,-8-6,36 21,-17-7,-15-10,-8-2,4 1,-12-7,6 3,-4-3,1 1,-2-2,2 1</inkml:trace>
  <inkml:trace contextRef="#ctx0" brushRef="#br0" timeOffset="1031">402 471,'-2'0,"1"0,-1 0,2-1,0-2,0-6,25-61,-12 34,39-117,-18 63,-18 50,-12 37,6-18,-8 7,3-2,-5 18,2-9,-3 5,2-1,-4 1,2 0,0 2,1 2,0-1,0-1,0 2,2 2,-1-3,2 4,-2-3,0-1,0 1,8 21,4 8,-10-25,14 37,-8-19,6 33,-10-42,26 85,-15-45,-4-8,-7-31,-5-5,3 2,-1-6,-1-4,4 12,-4-13,2 2,-1-1,-2-6,0 3,-3-5,3 5,-4-9,2 4,0-2,2 7</inkml:trace>
  <inkml:trace contextRef="#ctx0" brushRef="#br0" timeOffset="1465">484 272,'-4'0,"10"2,25 5,10 3,-22-6,-9-2,-9-2,28-3,-15 2,-14 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43.272"/>
    </inkml:context>
    <inkml:brush xml:id="br0">
      <inkml:brushProperty name="width" value="0.05" units="cm"/>
      <inkml:brushProperty name="height" value="0.05" units="cm"/>
      <inkml:brushProperty name="color" value="#ED1C24"/>
    </inkml:brush>
  </inkml:definitions>
  <inkml:trace contextRef="#ctx0" brushRef="#br0">3 3,'-2'-1,"1"0,6 2,30 11,21 7,-30-10,36 17,-25-9,-14-6,-16-7,8 3,-16-6,7 3,8 10,-5-6,-7 2,0-7,2 8,-1-4,-4-6,1 0,0 1,0-1,-4-2,0-1,3 2,4 2,-3-2,4 2,-1-1,-2 2,0-3,-6-3,1 3,2 0,-2 1,1 0,-2 2,2-1,-4 3,2-2,-5 6,2-4,-4 7,2-3,-6 6,4-4,-8 11,5-6,-4 6,-3 4,17-21,-8 10,13-15,-6 7,1-1,5-5,0 0,0-1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50.729"/>
    </inkml:context>
    <inkml:brush xml:id="br0">
      <inkml:brushProperty name="width" value="0.05" units="cm"/>
      <inkml:brushProperty name="height" value="0.05" units="cm"/>
      <inkml:brushProperty name="color" value="#ED1C24"/>
    </inkml:brush>
  </inkml:definitions>
  <inkml:trace contextRef="#ctx0" brushRef="#br0">3 58,'-2'0,"3"0,5 0,7 0,145 0,41-9,-99 4,79-11,-48 7,-74 5,31-2,52 5,-32-2,47 0,-125 2,225 4,-121-2,11 14,-124-14,205 13,-110-6,-12 2,-96-9,202 21,-200-21,153 13,-82-6,-47-20,-34 12,75-9,-37 4,-43 10,20-5,-31 0,15 0,-3 0,1 0,-4 0,2 0,3 0,-1 0,-7 0,4 2,4-1,2-1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4:51.754"/>
    </inkml:context>
    <inkml:brush xml:id="br0">
      <inkml:brushProperty name="width" value="0.05" units="cm"/>
      <inkml:brushProperty name="height" value="0.05" units="cm"/>
      <inkml:brushProperty name="color" value="#ED1C24"/>
    </inkml:brush>
  </inkml:definitions>
  <inkml:trace contextRef="#ctx0" brushRef="#br0">1 14,'7'2,"50"16,44-4,154-19,-42-8,-192 12,181-7,-102 4,-31 1,-57 3,178-9,-95 5,29 4,-118 0,220 4,-117-2,-2 3,74-5,-166 0,78 0,-6 11,-3-6,3-5,-6 2,25-7,-18 4,-4-2,18 3,-83 0,60 0,-62 0,17-4,-25 3,11-1,-29 9,14-5,-15-4,7 2,1 0,-7 0,7 0,-6 0,3 0,0 9,2-7,3-2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5:02.139"/>
    </inkml:context>
    <inkml:brush xml:id="br0">
      <inkml:brushProperty name="width" value="0.05" units="cm"/>
      <inkml:brushProperty name="height" value="0.05" units="cm"/>
      <inkml:brushProperty name="color" value="#ED1C24"/>
    </inkml:brush>
  </inkml:definitions>
  <inkml:trace contextRef="#ctx0" brushRef="#br0">5 27,'-5'0,"8"0,35 8,21 10,29-3,-55-10,-16-3,43 4,-45-4,53 5,-30-3,12-3,-34-1,70 2,-39-1,8 0,-41-1,76-4,-41 2,12-1,-51 3,99-4,-52 2,12-1,-60 3,163-4,-92 2,79-2,-149 3,126-1,-68 1,18-2,-17 1,3 2,-2-1,-13 0,-1 0,5-12,-2 7,-49 10,21-5,5-2,-3 1,4-1,-3 1,-1 0,-2 0,-6-3,1 2,-9 2,11-2,-20 2,8-1,-5-1,2 1,-4 2,1-1,3 0,-1 0,2-3,-2 3,-12 2,5-1,9-2,-11 2,-3 0,-1 0,1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5:08.425"/>
    </inkml:context>
    <inkml:brush xml:id="br0">
      <inkml:brushProperty name="width" value="0.05" units="cm"/>
      <inkml:brushProperty name="height" value="0.05" units="cm"/>
      <inkml:brushProperty name="color" value="#ED1C24"/>
    </inkml:brush>
  </inkml:definitions>
  <inkml:trace contextRef="#ctx0" brushRef="#br0">0 830,'0'2,"0"0,0 3,3 30,4-15,1 2,7 0,1-1,-9-10,-3 0,-5-4,0-4,3-6,-2 3,6-4,1-1,-3 3,5 0,-4 0,4-1,-2 1,7-4,-4 2,-7 3,3-1,30-9,-8 2,-14 5,-8 0,3-1,-4 5,1-2,-6 2</inkml:trace>
  <inkml:trace contextRef="#ctx0" brushRef="#br0" timeOffset="862">76 913,'-3'-2,"3"-2,0-1,0 3,0-4,0-1,13-24,13-19,-14 26,3-16,-14 37,30-75,-16 40,13-27,-27 63,81-187,-43 99,34-24,-20 18,-33 93,14-43,-40 55,20-27,-8 18,3-8,-6 12,3-6,-14 10,7-5,-4 1,2-1,0 1,0-1,1-4,-1 2,3-1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5:13.083"/>
    </inkml:context>
    <inkml:brush xml:id="br0">
      <inkml:brushProperty name="width" value="0.05" units="cm"/>
      <inkml:brushProperty name="height" value="0.05" units="cm"/>
      <inkml:brushProperty name="color" value="#ED1C24"/>
    </inkml:brush>
  </inkml:definitions>
  <inkml:trace contextRef="#ctx0" brushRef="#br0">84 189,'-1'0,"-6"0,2 0,2 0,-1 2,1 18,4 9,-1 3,-13 39,9-43,4-25,-2 16,1-9,0-11,0 5,-1-7,2 3,0-1,0 1</inkml:trace>
  <inkml:trace contextRef="#ctx0" brushRef="#br0" timeOffset="449">18 38,'-2'-1,"-2"-1,-3 2,3 5,4-5</inkml:trace>
  <inkml:trace contextRef="#ctx0" brushRef="#br0" timeOffset="1642">244 200,'-2'-1,"-1"1,1 0,-3 3,2 1,3 2,-2 54,2-18,2-14,-1-15,-2-15,1 8,0-9,0 5,0-8,0 4,3-9,-1 4,0-10,-1 6,4-9,-2 6,4-3,-2 3,6 5,-4-2,-2 10,2-2,-5 2,2-2,4 11,4 20,-9-22,9 37,-6-20,-8-2,2-13,0 14,0-9,-2-15,2 3,-2-5,5-12,-3 15,9-33,-5 17,8-15,-12 31,23-46,-12 24,4 7,-3-2,-3 17,1-8,-5 20,2-10,-4 21,2-10,-12 76,0-40,7-46,-4 22,6-18,-3 8,1-14</inkml:trace>
  <inkml:trace contextRef="#ctx0" brushRef="#br0" timeOffset="2354">606 205,'-3'0,"0"0,1 0,2 3,0 4,6 58,3 78,-5-76,-9-40,5 20,-2 57,-3-43,2-33,3-42,-2 21,-8-30,10 23</inkml:trace>
  <inkml:trace contextRef="#ctx0" brushRef="#br0" timeOffset="2953">602 206,'-5'0,"3"0,0 0,-1 0,5-4,4 1,35-2,13 7,-4 23,-56 0,4-13,-14 5,13-12,-20 18,11-10,-6-8,14-3,-24 2,14-1,7-8,6 5,-8-1,4 0,11 0,-6 1,0 0</inkml:trace>
  <inkml:trace contextRef="#ctx0" brushRef="#br0" timeOffset="3658">847 5,'-2'-2,"0"1,1-1,-1 2,2 3,0 3,4 38,4 25,-4-36,8 45,-9-36,-1-22,-1-7,0 2,-3-2,2 0,1-4,-1 1,2 0,-2 0,2-11,-1 5,-4-5,1 3,4-4,-2 2</inkml:trace>
  <inkml:trace contextRef="#ctx0" brushRef="#br0" timeOffset="4188">1005 221,'-3'0,"1"3,2 1,0 4,3 34,0 11,-1-28,-2-1,-2-15,2-5,-6-13,4 7,2 2</inkml:trace>
  <inkml:trace contextRef="#ctx0" brushRef="#br0" timeOffset="4584">1032 74,'-3'-2,"-1"4,1 1,3-3</inkml:trace>
  <inkml:trace contextRef="#ctx0" brushRef="#br0" timeOffset="5427">1273 177,'-2'0,"-1"0,1 0,-2 0,0 0,-1 0,-9 7,-8 6,2 4,10-10,3 6,7-12,-14 25,14-26,-7 28,4-15,7 0,-3 0,8-1,-4 0,12-8,-7 4,4-5,-3 1,2-5,-2 2,4-8,-2 4,-3-6,0 3,-10 6</inkml:trace>
  <inkml:trace contextRef="#ctx0" brushRef="#br0" timeOffset="5935">1386 121,'-1'0,"1"1,0 2,0 5,9 48,-4-12,-2-22,-1-6,-1 1,0-8,0 4,0-12,0 5,-1-9,0 4,7-11,-3 6,-4 4</inkml:trace>
  <inkml:trace contextRef="#ctx0" brushRef="#br0" timeOffset="6385">1389 31,'-4'0,"-1"-1,1 1,3 0,-3 0,4 0</inkml:trace>
  <inkml:trace contextRef="#ctx0" brushRef="#br0" timeOffset="7113">1552 43,'-4'-2,"3"2,-3 0,3 0,-1 2,2 5,9 37,0 21,-6-34,-4-2,2 11,0-27,-1 12,8 25,-4-41,-3-7,-2-2,1 0,3-2,-2 1,-1 1,0 0</inkml:trace>
  <inkml:trace contextRef="#ctx0" brushRef="#br0" timeOffset="7507">1476 168,'-3'0,"1"0,3 0,8-3,38-3,-12 0,-18 3,39-6,-39 7,-9 0,7 2,-14 4,-1-1,0-3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5:45.592"/>
    </inkml:context>
    <inkml:brush xml:id="br0">
      <inkml:brushProperty name="width" value="0.05" units="cm"/>
      <inkml:brushProperty name="height" value="0.05" units="cm"/>
      <inkml:brushProperty name="color" value="#ED1C24"/>
    </inkml:brush>
  </inkml:definitions>
  <inkml:trace contextRef="#ctx0" brushRef="#br0">94 0,'-2'0,"2"1,0 3,4 25,8 91,-10-99,-2-10,3 26,-3-30,4 29,-2-16,-1-6,-1-10,0 15,1-9,-3-12,2 2,0 1,0-2,0 1</inkml:trace>
  <inkml:trace contextRef="#ctx0" brushRef="#br0" timeOffset="429">1 143,'0'-2,"0"-2,0 2,2-1,4 1,39-4,-9-3,-2-4,-19 7,2-1,-12 5,27-6,-14 4,-1 4,-13-1,-4 1</inkml:trace>
  <inkml:trace contextRef="#ctx0" brushRef="#br0" timeOffset="1216">248 107,'-1'0,"1"1,1 3,25 33,-4-3,-12-17,-2 14,0-10,-4-2,2 0,-5-8,3 4,-2-14,0 6,-4-10,3 6,0-6,0 3,-1 0</inkml:trace>
  <inkml:trace contextRef="#ctx0" brushRef="#br0" timeOffset="1693">464 127,'-4'-4,"3"2,-2 1,0 1,-1 3,-1 3,-29 74,18-42,10-24,-5 12,-38 109,24-71,16-29,7-27,-3 13,8-36,-5 18,11-6,-9 3</inkml:trace>
  <inkml:trace contextRef="#ctx0" brushRef="#br0" timeOffset="2324">545 129,'-3'0,"-1"0,0 1,1 3,3 3,4 44,-2-26,-2 97,-3-38,2-44,-11-17,3-6,8-15,-4 6,13-14,0-1,-7 6,3-3,-3-2,-1 6</inkml:trace>
  <inkml:trace contextRef="#ctx0" brushRef="#br0" timeOffset="2853">519 163,'-3'0,"1"0,0 0,0-2,2-2,2 0,2-1,2-1,51-14,-30 10,-17 21,7-10,-14 11,7-6,-7 8,3-5,-8 8,4-5,-5 6,3-4,-8 2,5-2,-15-4,8 2,-13-11,8 5,12-11,-7 5,-25 1,28-4,3 1,4 2</inkml:trace>
  <inkml:trace contextRef="#ctx0" brushRef="#br0" timeOffset="3584">731 123,'-4'0,"1"0,4 2,2 1,4-1,29 0,8-6,-23-10,-12 7,-16-5,8 10,-16-20,8 11,-11 3,16 7,-21-5,11 3,-1 11,12-8,-13 18,7-10,3 10,4-18,0 30,1-15,6 12,7 18,-13-43,6 20,7-2,-4 0,4-12,4-2,-16-5,8 2,-1-11,1 6,-9-3,-1 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2T05:15:55.333"/>
    </inkml:context>
    <inkml:brush xml:id="br0">
      <inkml:brushProperty name="width" value="0.05" units="cm"/>
      <inkml:brushProperty name="height" value="0.05" units="cm"/>
      <inkml:brushProperty name="color" value="#ED1C24"/>
    </inkml:brush>
  </inkml:definitions>
  <inkml:trace contextRef="#ctx0" brushRef="#br0">143 161,'-3'-1,"2"1,-3-2,3 1,-3-2,0 3,-23 2,3 0,-17 18,26-1,13-17,-4 22,2-12,2 9,2-18,-3 30,1-17,4 2,-2-17,4 24,-2-13,5-5,-7-7,19 9,-10-4,6-11,-4 6,8-8,-4 4,6-4,-5 2,-13 5,-3 1</inkml:trace>
  <inkml:trace contextRef="#ctx0" brushRef="#br0" timeOffset="1932">252 35,'-1'-1,"0"1,-4-1,4 1,-3 0,3 2,1 3,4 30,3 25,-3 4,-2-34,-3 7,2-6,-4 3,1-4,0-13,0 4,2-18,0 8,2-20,-2 10,4-12,0-9,-4 17,2-8,5-10,-3 6,1-3,2 1,-4 9,10-17,3 18,-2 19,-1 10,-7-11,5 15,-4-9,1 10,-1-7,8 16,-11-28,-4-8</inkml:trace>
  <inkml:trace contextRef="#ctx0" brushRef="#br0" timeOffset="2694">478 215,'-4'-3,"3"3,5 0,2-2,25-6,5-6,-18 2,-10 6,-11 0,3 4,-4-3,3 1,-11 2,10 1,-16-1,17 2,-18 3,9-2,1 10,7-10,-11 14,13-15,-11 23,11-22,-5 25,3-13,3 3,-1-15,3 29,-2-15,3 3,-1-3,5 2,-3-2,7-6,-4 2,5-14,-3 7,8-10,-5 5,-13 1</inkml:trace>
  <inkml:trace contextRef="#ctx0" brushRef="#br0" timeOffset="3433">760 176,'-1'-2,"-3"-1,1 1,0-1,-2 1,-1-1,-33 12,7 9,17-10,8 5,-4 10,11-21,-4 21,3-12,5 0,3 8,-6-17,14 19,-7-11,5-4,-3 1,6-4,-4 2,0-5,-1 2,-1-3,0 2,-1-4,1 2,-3-4,1 2,-8 3</inkml:trace>
  <inkml:trace contextRef="#ctx0" brushRef="#br0" timeOffset="4102">853 1,'-1'3,"0"3,2 60,2-1,-2-34,0 13,-1-34,-8 73,5-39,0-32,3-10,3 8,-2-5,-2-6,1 4,-4-6,5-2,4-7,-5 12,5-7,-5 7</inkml:trace>
  <inkml:trace contextRef="#ctx0" brushRef="#br0" timeOffset="4738">1043 112,'-3'-1,"1"1,-2 0,0 1,-2 1,0 3,-23 21,16-14,-17 11,10-6,8-5,-4 1,7-5,-2 2,8-7,-4 3,10-5,-5 3,13-7,5 5,-13-1,6 0,4 14,-3-7,3 17,-2-9,2 10,-1-7,-12 1,8-2,-6-11,3 4,-7-14,2 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04:43:11.603"/>
    </inkml:context>
    <inkml:brush xml:id="br0">
      <inkml:brushProperty name="width" value="0.035" units="cm"/>
      <inkml:brushProperty name="height" value="0.035" units="cm"/>
      <inkml:brushProperty name="color" value="#ED1C24"/>
    </inkml:brush>
  </inkml:definitions>
  <inkml:trace contextRef="#ctx0" brushRef="#br0">195 1002,'-3'0,"-3"0,3 0,1 0,-4-1,3-2,-16-16,1-10,-2-17,12 25,-20-93,10 35,9 42,1-5,0 5,-2-2,2 4,-2-58,6 36,2 29,2-4,-1 4,1-5,0 6,0-8,0 6,1 27,0-14,1-37,-2 43,0 5,2 0,-2 3,4 4,-3-2,1 6,-1-4,2 3,-1-2,-1 1,-1-4,2 6,-1-3,0-1,0-2,2 5,-1-3,1-1,-3-1,-4 2,2-1,12 0,-6-1,18 0,-10 0,12 0,-7 0,16 1,-9 0,14 0,-9 0,11-2,-10 1,20 0,-10 0,10 0,27-6,-65 5,30-2,6 0,-6 0,6-1,-5 1,-2 1,-1 0,-41 3,21-2,68-5,-24-1,-33 4,-32 3,14-1,29-4,-30 3,31-3,10-2,-43 6,33-3,9 0,-44 3,38-3,-39 3,40-3,-41 3,43-2,-43 3,46-3,6 0,-58 3,57 0,-54 0,50 0,-26 0,2 0,-28 0,50 0,-51 0,52 0,-28 0,-1 0,-1 0,-3 3,1-1,-8-1,3 1,-2 0,0-1,-1 1,-1 0,4 3,-3-2,1 12,7-7,-16-6,7 2,-2 0,0-1,-2 2,1-1,-4 0,-2 1,-4-2,1-1,0-2,0 1,0 1,1 3,0-2,0 1,0-3,-2 8,1-5,-1 3,2-6,0 21,0-11,3 18,-3-28,6 50,-4-26,4 15,-6-40,9 69,-2 1,-6-68,2 32,-1 3,1-4,0-4,-1 1,-1-2,1-1,1 2,-1-3,0-1,0-1,-1-4,1 1,0 2,0-2,-2 5,1-5,1 2,-1-3,0-1,0 1,-1-7,0 3,0-23,0 10,0 20,0-17,0-4,0 0,0-1,0 1,0-2,-3 0,3-2,0 2,-3-3,2 2,2 0,-1 1,-7-5,-3 4,6 0,0-1,0 0,-1 2,0-1,-2-1,1 0,-4 0,-9 1,18 1,-9-1,-10 2,6-1,-10 0,6 0,-12 3,7-1,-11 1,7-1,-13 1,9-1,-3-1,4 1,-2-1,3 1,-6 0,4-1,-4 1,4 0,-8-4,7 2,32 2,-13-2,-36 6,20-3,-8-1,25-1,-41 3,22-2,-5-1,5 1,-16-4,11 2,-5 4,4-3,0-1,29 0,-53 2,29-1,-1-2,28 1,-54 0,29 0,0 0,27 0,-55-3,29 1,-3 2,32 0,-56-2,29 2,2-1,1 0,-4 0,5 0,-2 0,-17 1,36 0,-17 0,4 0,-1 0,3 0,-8 2,20-2,-9 1,2 1,0 0,6 0,-2-1,10-2,-5 1,2 1,0 0,8 2,-2-3,-5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2A3182-03D1-EE48-B075-CAC39A519CAF}" type="datetimeFigureOut">
              <a:t>8/26/2020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9186F-B426-ED40-841C-B135B848B5E8}" type="slidenum">
              <a:t>‹#›</a:t>
            </a:fld>
            <a:endParaRPr lang="en-US"/>
          </a:p>
        </p:txBody>
      </p:sp>
    </p:spTree>
    <p:extLst>
      <p:ext uri="{BB962C8B-B14F-4D97-AF65-F5344CB8AC3E}">
        <p14:creationId xmlns:p14="http://schemas.microsoft.com/office/powerpoint/2010/main" val="28672803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B9186F-B426-ED40-841C-B135B848B5E8}" type="slidenum">
              <a:rPr lang="en-US" smtClean="0"/>
              <a:t>45</a:t>
            </a:fld>
            <a:endParaRPr lang="en-US"/>
          </a:p>
        </p:txBody>
      </p:sp>
    </p:spTree>
    <p:extLst>
      <p:ext uri="{BB962C8B-B14F-4D97-AF65-F5344CB8AC3E}">
        <p14:creationId xmlns:p14="http://schemas.microsoft.com/office/powerpoint/2010/main" val="325981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1"/>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1"/>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26, 2020</a:t>
            </a:fld>
            <a:endParaRPr lang="en-US"/>
          </a:p>
        </p:txBody>
      </p:sp>
      <p:sp>
        <p:nvSpPr>
          <p:cNvPr id="3" name="Footer Placeholder 2"/>
          <p:cNvSpPr>
            <a:spLocks noGrp="1"/>
          </p:cNvSpPr>
          <p:nvPr>
            <p:ph type="ftr" sz="quarter" idx="11"/>
          </p:nvPr>
        </p:nvSpPr>
        <p:spPr/>
        <p:txBody>
          <a:bodyPr/>
          <a:lstStyle/>
          <a:p>
            <a:pPr algn="r"/>
            <a:endParaRPr lang="en-US"/>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6"/>
            <a:ext cx="2139696" cy="3182711"/>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7"/>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CA"/>
              <a:t>Click to edit Master title style</a:t>
            </a:r>
            <a:endParaRPr lang="en-US"/>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CA"/>
              <a:t>Click to edit Master title style</a:t>
            </a:r>
            <a:endParaRPr lang="en-US"/>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CA"/>
              <a:t>Click to edit Master title style</a:t>
            </a:r>
            <a:endParaRPr lang="en-US"/>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EC4549AC-EB31-477F-92A9-B1988E232878}"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CA"/>
              <a:t>Click to edit Master title style</a:t>
            </a:r>
            <a:endParaRPr lang="en-US"/>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E30E2307-1E40-4E12-8716-25BFDA8E7013}"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26, 2020</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5"/>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en-CA"/>
              <a:t>Click to edit Master title style</a:t>
            </a:r>
            <a:endParaRPr lang="en-US"/>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CCEBA98F-560C-4997-81C4-81D4D9187EAB}" type="datetime2">
              <a:rPr lang="en-US" smtClean="0"/>
              <a:t>Wednesday, August 26, 2020</a:t>
            </a:fld>
            <a:endParaRPr lang="en-US"/>
          </a:p>
        </p:txBody>
      </p:sp>
      <p:sp>
        <p:nvSpPr>
          <p:cNvPr id="6" name="Footer Placeholder 5"/>
          <p:cNvSpPr>
            <a:spLocks noGrp="1"/>
          </p:cNvSpPr>
          <p:nvPr>
            <p:ph type="ftr" sz="quarter" idx="11"/>
          </p:nvPr>
        </p:nvSpPr>
        <p:spPr/>
        <p:txBody>
          <a:bodyPr/>
          <a:lstStyle/>
          <a:p>
            <a:pPr algn="r"/>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9"/>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150972B2-CA5C-437D-87D0-8081271A9E4B}" type="datetime2">
              <a:rPr lang="en-US" smtClean="0"/>
              <a:t>Wednesday, August 26, 2020</a:t>
            </a:fld>
            <a:endParaRPr lang="en-US"/>
          </a:p>
        </p:txBody>
      </p:sp>
      <p:sp>
        <p:nvSpPr>
          <p:cNvPr id="8" name="Footer Placeholder 7"/>
          <p:cNvSpPr>
            <a:spLocks noGrp="1"/>
          </p:cNvSpPr>
          <p:nvPr>
            <p:ph type="ftr" sz="quarter" idx="11"/>
          </p:nvPr>
        </p:nvSpPr>
        <p:spPr/>
        <p:txBody>
          <a:bodyPr/>
          <a:lstStyle/>
          <a:p>
            <a:pPr algn="r"/>
            <a:endParaRPr lang="en-US"/>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26, 2020</a:t>
            </a:fld>
            <a:endParaRPr lang="en-US"/>
          </a:p>
        </p:txBody>
      </p:sp>
      <p:sp>
        <p:nvSpPr>
          <p:cNvPr id="4" name="Footer Placeholder 3"/>
          <p:cNvSpPr>
            <a:spLocks noGrp="1"/>
          </p:cNvSpPr>
          <p:nvPr>
            <p:ph type="ftr" sz="quarter" idx="11"/>
          </p:nvPr>
        </p:nvSpPr>
        <p:spPr/>
        <p:txBody>
          <a:bodyPr/>
          <a:lstStyle/>
          <a:p>
            <a:pPr algn="r"/>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26, 2020</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80" r:id="rId1"/>
    <p:sldLayoutId id="2147484169" r:id="rId2"/>
    <p:sldLayoutId id="2147484170" r:id="rId3"/>
    <p:sldLayoutId id="2147484181" r:id="rId4"/>
    <p:sldLayoutId id="2147484171" r:id="rId5"/>
    <p:sldLayoutId id="2147484172" r:id="rId6"/>
    <p:sldLayoutId id="2147484182" r:id="rId7"/>
    <p:sldLayoutId id="2147484173" r:id="rId8"/>
    <p:sldLayoutId id="2147484174" r:id="rId9"/>
    <p:sldLayoutId id="2147484175" r:id="rId10"/>
    <p:sldLayoutId id="2147484183" r:id="rId11"/>
    <p:sldLayoutId id="2147484184" r:id="rId12"/>
    <p:sldLayoutId id="2147484176" r:id="rId13"/>
    <p:sldLayoutId id="2147484177" r:id="rId14"/>
    <p:sldLayoutId id="2147484178" r:id="rId15"/>
    <p:sldLayoutId id="2147484179" r:id="rId16"/>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hyperlink" Target="https://drive.google.com/file/d/1xPAaFY4qShr6oolTUAIs694zI2JycU-H/view"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6" Type="http://schemas.openxmlformats.org/officeDocument/2006/relationships/customXml" Target="../ink/ink270.xml"/><Relationship Id="rId21" Type="http://schemas.openxmlformats.org/officeDocument/2006/relationships/image" Target="../media/image298.png"/><Relationship Id="rId42" Type="http://schemas.openxmlformats.org/officeDocument/2006/relationships/customXml" Target="../ink/ink278.xml"/><Relationship Id="rId47" Type="http://schemas.openxmlformats.org/officeDocument/2006/relationships/image" Target="../media/image311.png"/><Relationship Id="rId63" Type="http://schemas.openxmlformats.org/officeDocument/2006/relationships/image" Target="../media/image319.png"/><Relationship Id="rId68" Type="http://schemas.openxmlformats.org/officeDocument/2006/relationships/customXml" Target="../ink/ink291.xml"/><Relationship Id="rId84" Type="http://schemas.openxmlformats.org/officeDocument/2006/relationships/customXml" Target="../ink/ink299.xml"/><Relationship Id="rId89" Type="http://schemas.openxmlformats.org/officeDocument/2006/relationships/image" Target="../media/image332.png"/><Relationship Id="rId16" Type="http://schemas.openxmlformats.org/officeDocument/2006/relationships/customXml" Target="../ink/ink265.xml"/><Relationship Id="rId11" Type="http://schemas.openxmlformats.org/officeDocument/2006/relationships/image" Target="../media/image293.png"/><Relationship Id="rId32" Type="http://schemas.openxmlformats.org/officeDocument/2006/relationships/customXml" Target="../ink/ink273.xml"/><Relationship Id="rId37" Type="http://schemas.openxmlformats.org/officeDocument/2006/relationships/image" Target="../media/image306.png"/><Relationship Id="rId53" Type="http://schemas.openxmlformats.org/officeDocument/2006/relationships/image" Target="../media/image314.png"/><Relationship Id="rId58" Type="http://schemas.openxmlformats.org/officeDocument/2006/relationships/customXml" Target="../ink/ink286.xml"/><Relationship Id="rId74" Type="http://schemas.openxmlformats.org/officeDocument/2006/relationships/customXml" Target="../ink/ink294.xml"/><Relationship Id="rId79" Type="http://schemas.openxmlformats.org/officeDocument/2006/relationships/image" Target="../media/image327.png"/><Relationship Id="rId102" Type="http://schemas.openxmlformats.org/officeDocument/2006/relationships/customXml" Target="../ink/ink308.xml"/><Relationship Id="rId5" Type="http://schemas.openxmlformats.org/officeDocument/2006/relationships/image" Target="../media/image290.png"/><Relationship Id="rId90" Type="http://schemas.openxmlformats.org/officeDocument/2006/relationships/customXml" Target="../ink/ink302.xml"/><Relationship Id="rId95" Type="http://schemas.openxmlformats.org/officeDocument/2006/relationships/image" Target="../media/image335.png"/><Relationship Id="rId22" Type="http://schemas.openxmlformats.org/officeDocument/2006/relationships/customXml" Target="../ink/ink268.xml"/><Relationship Id="rId27" Type="http://schemas.openxmlformats.org/officeDocument/2006/relationships/image" Target="../media/image301.png"/><Relationship Id="rId43" Type="http://schemas.openxmlformats.org/officeDocument/2006/relationships/image" Target="../media/image309.png"/><Relationship Id="rId48" Type="http://schemas.openxmlformats.org/officeDocument/2006/relationships/customXml" Target="../ink/ink281.xml"/><Relationship Id="rId64" Type="http://schemas.openxmlformats.org/officeDocument/2006/relationships/customXml" Target="../ink/ink289.xml"/><Relationship Id="rId69" Type="http://schemas.openxmlformats.org/officeDocument/2006/relationships/image" Target="../media/image322.png"/><Relationship Id="rId80" Type="http://schemas.openxmlformats.org/officeDocument/2006/relationships/customXml" Target="../ink/ink297.xml"/><Relationship Id="rId85" Type="http://schemas.openxmlformats.org/officeDocument/2006/relationships/image" Target="../media/image330.png"/><Relationship Id="rId12" Type="http://schemas.openxmlformats.org/officeDocument/2006/relationships/customXml" Target="../ink/ink263.xml"/><Relationship Id="rId17" Type="http://schemas.openxmlformats.org/officeDocument/2006/relationships/image" Target="../media/image296.png"/><Relationship Id="rId25" Type="http://schemas.openxmlformats.org/officeDocument/2006/relationships/image" Target="../media/image300.png"/><Relationship Id="rId33" Type="http://schemas.openxmlformats.org/officeDocument/2006/relationships/image" Target="../media/image304.png"/><Relationship Id="rId38" Type="http://schemas.openxmlformats.org/officeDocument/2006/relationships/customXml" Target="../ink/ink276.xml"/><Relationship Id="rId46" Type="http://schemas.openxmlformats.org/officeDocument/2006/relationships/customXml" Target="../ink/ink280.xml"/><Relationship Id="rId59" Type="http://schemas.openxmlformats.org/officeDocument/2006/relationships/image" Target="../media/image317.png"/><Relationship Id="rId67" Type="http://schemas.openxmlformats.org/officeDocument/2006/relationships/image" Target="../media/image321.png"/><Relationship Id="rId103" Type="http://schemas.openxmlformats.org/officeDocument/2006/relationships/image" Target="../media/image339.png"/><Relationship Id="rId20" Type="http://schemas.openxmlformats.org/officeDocument/2006/relationships/customXml" Target="../ink/ink267.xml"/><Relationship Id="rId41" Type="http://schemas.openxmlformats.org/officeDocument/2006/relationships/image" Target="../media/image308.png"/><Relationship Id="rId54" Type="http://schemas.openxmlformats.org/officeDocument/2006/relationships/customXml" Target="../ink/ink284.xml"/><Relationship Id="rId62" Type="http://schemas.openxmlformats.org/officeDocument/2006/relationships/customXml" Target="../ink/ink288.xml"/><Relationship Id="rId70" Type="http://schemas.openxmlformats.org/officeDocument/2006/relationships/customXml" Target="../ink/ink292.xml"/><Relationship Id="rId75" Type="http://schemas.openxmlformats.org/officeDocument/2006/relationships/image" Target="../media/image325.png"/><Relationship Id="rId83" Type="http://schemas.openxmlformats.org/officeDocument/2006/relationships/image" Target="../media/image329.png"/><Relationship Id="rId88" Type="http://schemas.openxmlformats.org/officeDocument/2006/relationships/customXml" Target="../ink/ink301.xml"/><Relationship Id="rId91" Type="http://schemas.openxmlformats.org/officeDocument/2006/relationships/image" Target="../media/image333.png"/><Relationship Id="rId96" Type="http://schemas.openxmlformats.org/officeDocument/2006/relationships/customXml" Target="../ink/ink305.xml"/><Relationship Id="rId1" Type="http://schemas.openxmlformats.org/officeDocument/2006/relationships/slideLayout" Target="../slideLayouts/slideLayout3.xml"/><Relationship Id="rId6" Type="http://schemas.openxmlformats.org/officeDocument/2006/relationships/customXml" Target="../ink/ink260.xml"/><Relationship Id="rId15" Type="http://schemas.openxmlformats.org/officeDocument/2006/relationships/image" Target="../media/image295.png"/><Relationship Id="rId23" Type="http://schemas.openxmlformats.org/officeDocument/2006/relationships/image" Target="../media/image299.png"/><Relationship Id="rId28" Type="http://schemas.openxmlformats.org/officeDocument/2006/relationships/customXml" Target="../ink/ink271.xml"/><Relationship Id="rId36" Type="http://schemas.openxmlformats.org/officeDocument/2006/relationships/customXml" Target="../ink/ink275.xml"/><Relationship Id="rId49" Type="http://schemas.openxmlformats.org/officeDocument/2006/relationships/image" Target="../media/image312.png"/><Relationship Id="rId57" Type="http://schemas.openxmlformats.org/officeDocument/2006/relationships/image" Target="../media/image316.png"/><Relationship Id="rId10" Type="http://schemas.openxmlformats.org/officeDocument/2006/relationships/customXml" Target="../ink/ink262.xml"/><Relationship Id="rId31" Type="http://schemas.openxmlformats.org/officeDocument/2006/relationships/image" Target="../media/image303.png"/><Relationship Id="rId44" Type="http://schemas.openxmlformats.org/officeDocument/2006/relationships/customXml" Target="../ink/ink279.xml"/><Relationship Id="rId52" Type="http://schemas.openxmlformats.org/officeDocument/2006/relationships/customXml" Target="../ink/ink283.xml"/><Relationship Id="rId60" Type="http://schemas.openxmlformats.org/officeDocument/2006/relationships/customXml" Target="../ink/ink287.xml"/><Relationship Id="rId65" Type="http://schemas.openxmlformats.org/officeDocument/2006/relationships/image" Target="../media/image320.png"/><Relationship Id="rId73" Type="http://schemas.openxmlformats.org/officeDocument/2006/relationships/image" Target="../media/image324.png"/><Relationship Id="rId78" Type="http://schemas.openxmlformats.org/officeDocument/2006/relationships/customXml" Target="../ink/ink296.xml"/><Relationship Id="rId81" Type="http://schemas.openxmlformats.org/officeDocument/2006/relationships/image" Target="../media/image328.png"/><Relationship Id="rId86" Type="http://schemas.openxmlformats.org/officeDocument/2006/relationships/customXml" Target="../ink/ink300.xml"/><Relationship Id="rId94" Type="http://schemas.openxmlformats.org/officeDocument/2006/relationships/customXml" Target="../ink/ink304.xml"/><Relationship Id="rId99" Type="http://schemas.openxmlformats.org/officeDocument/2006/relationships/image" Target="../media/image337.png"/><Relationship Id="rId101" Type="http://schemas.openxmlformats.org/officeDocument/2006/relationships/image" Target="../media/image338.png"/><Relationship Id="rId4" Type="http://schemas.openxmlformats.org/officeDocument/2006/relationships/customXml" Target="../ink/ink259.xml"/><Relationship Id="rId9" Type="http://schemas.openxmlformats.org/officeDocument/2006/relationships/image" Target="../media/image292.png"/><Relationship Id="rId13" Type="http://schemas.openxmlformats.org/officeDocument/2006/relationships/image" Target="../media/image294.png"/><Relationship Id="rId18" Type="http://schemas.openxmlformats.org/officeDocument/2006/relationships/customXml" Target="../ink/ink266.xml"/><Relationship Id="rId39" Type="http://schemas.openxmlformats.org/officeDocument/2006/relationships/image" Target="../media/image307.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315.png"/><Relationship Id="rId76" Type="http://schemas.openxmlformats.org/officeDocument/2006/relationships/customXml" Target="../ink/ink295.xml"/><Relationship Id="rId97" Type="http://schemas.openxmlformats.org/officeDocument/2006/relationships/image" Target="../media/image336.png"/><Relationship Id="rId7" Type="http://schemas.openxmlformats.org/officeDocument/2006/relationships/image" Target="../media/image291.png"/><Relationship Id="rId71" Type="http://schemas.openxmlformats.org/officeDocument/2006/relationships/image" Target="../media/image323.png"/><Relationship Id="rId92" Type="http://schemas.openxmlformats.org/officeDocument/2006/relationships/customXml" Target="../ink/ink303.xml"/><Relationship Id="rId2" Type="http://schemas.openxmlformats.org/officeDocument/2006/relationships/customXml" Target="../ink/ink258.xml"/><Relationship Id="rId29" Type="http://schemas.openxmlformats.org/officeDocument/2006/relationships/image" Target="../media/image302.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310.png"/><Relationship Id="rId66" Type="http://schemas.openxmlformats.org/officeDocument/2006/relationships/customXml" Target="../ink/ink290.xml"/><Relationship Id="rId87" Type="http://schemas.openxmlformats.org/officeDocument/2006/relationships/image" Target="../media/image331.png"/><Relationship Id="rId61" Type="http://schemas.openxmlformats.org/officeDocument/2006/relationships/image" Target="../media/image318.png"/><Relationship Id="rId82" Type="http://schemas.openxmlformats.org/officeDocument/2006/relationships/customXml" Target="../ink/ink298.xml"/><Relationship Id="rId19" Type="http://schemas.openxmlformats.org/officeDocument/2006/relationships/image" Target="../media/image297.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305.png"/><Relationship Id="rId56" Type="http://schemas.openxmlformats.org/officeDocument/2006/relationships/customXml" Target="../ink/ink285.xml"/><Relationship Id="rId77" Type="http://schemas.openxmlformats.org/officeDocument/2006/relationships/image" Target="../media/image326.png"/><Relationship Id="rId100" Type="http://schemas.openxmlformats.org/officeDocument/2006/relationships/customXml" Target="../ink/ink307.xml"/><Relationship Id="rId8" Type="http://schemas.openxmlformats.org/officeDocument/2006/relationships/customXml" Target="../ink/ink261.xml"/><Relationship Id="rId51" Type="http://schemas.openxmlformats.org/officeDocument/2006/relationships/image" Target="../media/image313.png"/><Relationship Id="rId72" Type="http://schemas.openxmlformats.org/officeDocument/2006/relationships/customXml" Target="../ink/ink293.xml"/><Relationship Id="rId93" Type="http://schemas.openxmlformats.org/officeDocument/2006/relationships/image" Target="../media/image334.png"/><Relationship Id="rId98" Type="http://schemas.openxmlformats.org/officeDocument/2006/relationships/customXml" Target="../ink/ink306.xml"/><Relationship Id="rId3" Type="http://schemas.openxmlformats.org/officeDocument/2006/relationships/image" Target="../media/image2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17" Type="http://schemas.openxmlformats.org/officeDocument/2006/relationships/image" Target="../media/image397.png"/><Relationship Id="rId21" Type="http://schemas.openxmlformats.org/officeDocument/2006/relationships/image" Target="../media/image349.png"/><Relationship Id="rId42" Type="http://schemas.openxmlformats.org/officeDocument/2006/relationships/customXml" Target="../ink/ink329.xml"/><Relationship Id="rId63" Type="http://schemas.openxmlformats.org/officeDocument/2006/relationships/image" Target="../media/image370.png"/><Relationship Id="rId84" Type="http://schemas.openxmlformats.org/officeDocument/2006/relationships/customXml" Target="../ink/ink350.xml"/><Relationship Id="rId138" Type="http://schemas.openxmlformats.org/officeDocument/2006/relationships/customXml" Target="../ink/ink377.xml"/><Relationship Id="rId159" Type="http://schemas.openxmlformats.org/officeDocument/2006/relationships/image" Target="../media/image418.png"/><Relationship Id="rId170" Type="http://schemas.openxmlformats.org/officeDocument/2006/relationships/customXml" Target="../ink/ink393.xml"/><Relationship Id="rId191" Type="http://schemas.openxmlformats.org/officeDocument/2006/relationships/image" Target="../media/image434.png"/><Relationship Id="rId107" Type="http://schemas.openxmlformats.org/officeDocument/2006/relationships/image" Target="../media/image392.png"/><Relationship Id="rId11" Type="http://schemas.openxmlformats.org/officeDocument/2006/relationships/image" Target="../media/image344.png"/><Relationship Id="rId32" Type="http://schemas.openxmlformats.org/officeDocument/2006/relationships/customXml" Target="../ink/ink324.xml"/><Relationship Id="rId53" Type="http://schemas.openxmlformats.org/officeDocument/2006/relationships/image" Target="../media/image365.png"/><Relationship Id="rId74" Type="http://schemas.openxmlformats.org/officeDocument/2006/relationships/customXml" Target="../ink/ink345.xml"/><Relationship Id="rId128" Type="http://schemas.openxmlformats.org/officeDocument/2006/relationships/customXml" Target="../ink/ink372.xml"/><Relationship Id="rId149" Type="http://schemas.openxmlformats.org/officeDocument/2006/relationships/image" Target="../media/image413.png"/><Relationship Id="rId5" Type="http://schemas.openxmlformats.org/officeDocument/2006/relationships/image" Target="../media/image341.png"/><Relationship Id="rId95" Type="http://schemas.openxmlformats.org/officeDocument/2006/relationships/image" Target="../media/image386.png"/><Relationship Id="rId160" Type="http://schemas.openxmlformats.org/officeDocument/2006/relationships/customXml" Target="../ink/ink388.xml"/><Relationship Id="rId181" Type="http://schemas.openxmlformats.org/officeDocument/2006/relationships/image" Target="../media/image429.png"/><Relationship Id="rId22" Type="http://schemas.openxmlformats.org/officeDocument/2006/relationships/customXml" Target="../ink/ink319.xml"/><Relationship Id="rId43" Type="http://schemas.openxmlformats.org/officeDocument/2006/relationships/image" Target="../media/image360.png"/><Relationship Id="rId64" Type="http://schemas.openxmlformats.org/officeDocument/2006/relationships/customXml" Target="../ink/ink340.xml"/><Relationship Id="rId118" Type="http://schemas.openxmlformats.org/officeDocument/2006/relationships/customXml" Target="../ink/ink367.xml"/><Relationship Id="rId139" Type="http://schemas.openxmlformats.org/officeDocument/2006/relationships/image" Target="../media/image408.png"/><Relationship Id="rId85" Type="http://schemas.openxmlformats.org/officeDocument/2006/relationships/image" Target="../media/image381.png"/><Relationship Id="rId150" Type="http://schemas.openxmlformats.org/officeDocument/2006/relationships/customXml" Target="../ink/ink383.xml"/><Relationship Id="rId171" Type="http://schemas.openxmlformats.org/officeDocument/2006/relationships/image" Target="../media/image424.png"/><Relationship Id="rId192" Type="http://schemas.openxmlformats.org/officeDocument/2006/relationships/customXml" Target="../ink/ink404.xml"/><Relationship Id="rId12" Type="http://schemas.openxmlformats.org/officeDocument/2006/relationships/customXml" Target="../ink/ink314.xml"/><Relationship Id="rId33" Type="http://schemas.openxmlformats.org/officeDocument/2006/relationships/image" Target="../media/image355.png"/><Relationship Id="rId108" Type="http://schemas.openxmlformats.org/officeDocument/2006/relationships/customXml" Target="../ink/ink362.xml"/><Relationship Id="rId129" Type="http://schemas.openxmlformats.org/officeDocument/2006/relationships/image" Target="../media/image403.png"/><Relationship Id="rId54" Type="http://schemas.openxmlformats.org/officeDocument/2006/relationships/customXml" Target="../ink/ink335.xml"/><Relationship Id="rId75" Type="http://schemas.openxmlformats.org/officeDocument/2006/relationships/image" Target="../media/image376.png"/><Relationship Id="rId96" Type="http://schemas.openxmlformats.org/officeDocument/2006/relationships/customXml" Target="../ink/ink356.xml"/><Relationship Id="rId140" Type="http://schemas.openxmlformats.org/officeDocument/2006/relationships/customXml" Target="../ink/ink378.xml"/><Relationship Id="rId161" Type="http://schemas.openxmlformats.org/officeDocument/2006/relationships/image" Target="../media/image419.png"/><Relationship Id="rId182" Type="http://schemas.openxmlformats.org/officeDocument/2006/relationships/customXml" Target="../ink/ink399.xml"/><Relationship Id="rId6" Type="http://schemas.openxmlformats.org/officeDocument/2006/relationships/customXml" Target="../ink/ink311.xml"/><Relationship Id="rId23" Type="http://schemas.openxmlformats.org/officeDocument/2006/relationships/image" Target="../media/image350.png"/><Relationship Id="rId119" Type="http://schemas.openxmlformats.org/officeDocument/2006/relationships/image" Target="../media/image398.png"/><Relationship Id="rId44" Type="http://schemas.openxmlformats.org/officeDocument/2006/relationships/customXml" Target="../ink/ink330.xml"/><Relationship Id="rId65" Type="http://schemas.openxmlformats.org/officeDocument/2006/relationships/image" Target="../media/image371.png"/><Relationship Id="rId86" Type="http://schemas.openxmlformats.org/officeDocument/2006/relationships/customXml" Target="../ink/ink351.xml"/><Relationship Id="rId130" Type="http://schemas.openxmlformats.org/officeDocument/2006/relationships/customXml" Target="../ink/ink373.xml"/><Relationship Id="rId151" Type="http://schemas.openxmlformats.org/officeDocument/2006/relationships/image" Target="../media/image414.png"/><Relationship Id="rId172" Type="http://schemas.openxmlformats.org/officeDocument/2006/relationships/customXml" Target="../ink/ink394.xml"/><Relationship Id="rId193" Type="http://schemas.openxmlformats.org/officeDocument/2006/relationships/image" Target="../media/image435.png"/><Relationship Id="rId13" Type="http://schemas.openxmlformats.org/officeDocument/2006/relationships/image" Target="../media/image345.png"/><Relationship Id="rId109" Type="http://schemas.openxmlformats.org/officeDocument/2006/relationships/image" Target="../media/image393.png"/><Relationship Id="rId34" Type="http://schemas.openxmlformats.org/officeDocument/2006/relationships/customXml" Target="../ink/ink325.xml"/><Relationship Id="rId55" Type="http://schemas.openxmlformats.org/officeDocument/2006/relationships/image" Target="../media/image366.png"/><Relationship Id="rId76" Type="http://schemas.openxmlformats.org/officeDocument/2006/relationships/customXml" Target="../ink/ink346.xml"/><Relationship Id="rId97" Type="http://schemas.openxmlformats.org/officeDocument/2006/relationships/image" Target="../media/image387.png"/><Relationship Id="rId120" Type="http://schemas.openxmlformats.org/officeDocument/2006/relationships/customXml" Target="../ink/ink368.xml"/><Relationship Id="rId141" Type="http://schemas.openxmlformats.org/officeDocument/2006/relationships/image" Target="../media/image409.png"/><Relationship Id="rId7" Type="http://schemas.openxmlformats.org/officeDocument/2006/relationships/image" Target="../media/image342.png"/><Relationship Id="rId162" Type="http://schemas.openxmlformats.org/officeDocument/2006/relationships/customXml" Target="../ink/ink389.xml"/><Relationship Id="rId183" Type="http://schemas.openxmlformats.org/officeDocument/2006/relationships/image" Target="../media/image430.png"/><Relationship Id="rId2" Type="http://schemas.openxmlformats.org/officeDocument/2006/relationships/customXml" Target="../ink/ink309.xml"/><Relationship Id="rId29" Type="http://schemas.openxmlformats.org/officeDocument/2006/relationships/image" Target="../media/image353.png"/><Relationship Id="rId24" Type="http://schemas.openxmlformats.org/officeDocument/2006/relationships/customXml" Target="../ink/ink320.xml"/><Relationship Id="rId40" Type="http://schemas.openxmlformats.org/officeDocument/2006/relationships/customXml" Target="../ink/ink328.xml"/><Relationship Id="rId45" Type="http://schemas.openxmlformats.org/officeDocument/2006/relationships/image" Target="../media/image361.png"/><Relationship Id="rId66" Type="http://schemas.openxmlformats.org/officeDocument/2006/relationships/customXml" Target="../ink/ink341.xml"/><Relationship Id="rId87" Type="http://schemas.openxmlformats.org/officeDocument/2006/relationships/image" Target="../media/image382.png"/><Relationship Id="rId110" Type="http://schemas.openxmlformats.org/officeDocument/2006/relationships/customXml" Target="../ink/ink363.xml"/><Relationship Id="rId115" Type="http://schemas.openxmlformats.org/officeDocument/2006/relationships/image" Target="../media/image396.png"/><Relationship Id="rId131" Type="http://schemas.openxmlformats.org/officeDocument/2006/relationships/image" Target="../media/image404.png"/><Relationship Id="rId136" Type="http://schemas.openxmlformats.org/officeDocument/2006/relationships/customXml" Target="../ink/ink376.xml"/><Relationship Id="rId157" Type="http://schemas.openxmlformats.org/officeDocument/2006/relationships/image" Target="../media/image417.png"/><Relationship Id="rId178" Type="http://schemas.openxmlformats.org/officeDocument/2006/relationships/customXml" Target="../ink/ink397.xml"/><Relationship Id="rId61" Type="http://schemas.openxmlformats.org/officeDocument/2006/relationships/image" Target="../media/image369.png"/><Relationship Id="rId82" Type="http://schemas.openxmlformats.org/officeDocument/2006/relationships/customXml" Target="../ink/ink349.xml"/><Relationship Id="rId152" Type="http://schemas.openxmlformats.org/officeDocument/2006/relationships/customXml" Target="../ink/ink384.xml"/><Relationship Id="rId173" Type="http://schemas.openxmlformats.org/officeDocument/2006/relationships/image" Target="../media/image425.png"/><Relationship Id="rId194" Type="http://schemas.openxmlformats.org/officeDocument/2006/relationships/customXml" Target="../ink/ink405.xml"/><Relationship Id="rId199" Type="http://schemas.openxmlformats.org/officeDocument/2006/relationships/image" Target="../media/image438.png"/><Relationship Id="rId19" Type="http://schemas.openxmlformats.org/officeDocument/2006/relationships/image" Target="../media/image348.png"/><Relationship Id="rId14" Type="http://schemas.openxmlformats.org/officeDocument/2006/relationships/customXml" Target="../ink/ink315.xml"/><Relationship Id="rId30" Type="http://schemas.openxmlformats.org/officeDocument/2006/relationships/customXml" Target="../ink/ink323.xml"/><Relationship Id="rId35" Type="http://schemas.openxmlformats.org/officeDocument/2006/relationships/image" Target="../media/image356.png"/><Relationship Id="rId56" Type="http://schemas.openxmlformats.org/officeDocument/2006/relationships/customXml" Target="../ink/ink336.xml"/><Relationship Id="rId77" Type="http://schemas.openxmlformats.org/officeDocument/2006/relationships/image" Target="../media/image377.png"/><Relationship Id="rId100" Type="http://schemas.openxmlformats.org/officeDocument/2006/relationships/customXml" Target="../ink/ink358.xml"/><Relationship Id="rId105" Type="http://schemas.openxmlformats.org/officeDocument/2006/relationships/image" Target="../media/image391.png"/><Relationship Id="rId126" Type="http://schemas.openxmlformats.org/officeDocument/2006/relationships/customXml" Target="../ink/ink371.xml"/><Relationship Id="rId147" Type="http://schemas.openxmlformats.org/officeDocument/2006/relationships/image" Target="../media/image412.png"/><Relationship Id="rId168" Type="http://schemas.openxmlformats.org/officeDocument/2006/relationships/customXml" Target="../ink/ink392.xml"/><Relationship Id="rId8" Type="http://schemas.openxmlformats.org/officeDocument/2006/relationships/customXml" Target="../ink/ink312.xml"/><Relationship Id="rId51" Type="http://schemas.openxmlformats.org/officeDocument/2006/relationships/image" Target="../media/image364.png"/><Relationship Id="rId72" Type="http://schemas.openxmlformats.org/officeDocument/2006/relationships/customXml" Target="../ink/ink344.xml"/><Relationship Id="rId93" Type="http://schemas.openxmlformats.org/officeDocument/2006/relationships/image" Target="../media/image385.png"/><Relationship Id="rId98" Type="http://schemas.openxmlformats.org/officeDocument/2006/relationships/customXml" Target="../ink/ink357.xml"/><Relationship Id="rId121" Type="http://schemas.openxmlformats.org/officeDocument/2006/relationships/image" Target="../media/image399.png"/><Relationship Id="rId142" Type="http://schemas.openxmlformats.org/officeDocument/2006/relationships/customXml" Target="../ink/ink379.xml"/><Relationship Id="rId163" Type="http://schemas.openxmlformats.org/officeDocument/2006/relationships/image" Target="../media/image420.png"/><Relationship Id="rId184" Type="http://schemas.openxmlformats.org/officeDocument/2006/relationships/customXml" Target="../ink/ink400.xml"/><Relationship Id="rId189" Type="http://schemas.openxmlformats.org/officeDocument/2006/relationships/image" Target="../media/image433.png"/><Relationship Id="rId3" Type="http://schemas.openxmlformats.org/officeDocument/2006/relationships/image" Target="../media/image340.png"/><Relationship Id="rId25" Type="http://schemas.openxmlformats.org/officeDocument/2006/relationships/image" Target="../media/image351.png"/><Relationship Id="rId46" Type="http://schemas.openxmlformats.org/officeDocument/2006/relationships/customXml" Target="../ink/ink331.xml"/><Relationship Id="rId67" Type="http://schemas.openxmlformats.org/officeDocument/2006/relationships/image" Target="../media/image372.png"/><Relationship Id="rId116" Type="http://schemas.openxmlformats.org/officeDocument/2006/relationships/customXml" Target="../ink/ink366.xml"/><Relationship Id="rId137" Type="http://schemas.openxmlformats.org/officeDocument/2006/relationships/image" Target="../media/image407.png"/><Relationship Id="rId158" Type="http://schemas.openxmlformats.org/officeDocument/2006/relationships/customXml" Target="../ink/ink387.xml"/><Relationship Id="rId20" Type="http://schemas.openxmlformats.org/officeDocument/2006/relationships/customXml" Target="../ink/ink318.xml"/><Relationship Id="rId41" Type="http://schemas.openxmlformats.org/officeDocument/2006/relationships/image" Target="../media/image359.png"/><Relationship Id="rId62" Type="http://schemas.openxmlformats.org/officeDocument/2006/relationships/customXml" Target="../ink/ink339.xml"/><Relationship Id="rId83" Type="http://schemas.openxmlformats.org/officeDocument/2006/relationships/image" Target="../media/image380.png"/><Relationship Id="rId88" Type="http://schemas.openxmlformats.org/officeDocument/2006/relationships/customXml" Target="../ink/ink352.xml"/><Relationship Id="rId111" Type="http://schemas.openxmlformats.org/officeDocument/2006/relationships/image" Target="../media/image394.png"/><Relationship Id="rId132" Type="http://schemas.openxmlformats.org/officeDocument/2006/relationships/customXml" Target="../ink/ink374.xml"/><Relationship Id="rId153" Type="http://schemas.openxmlformats.org/officeDocument/2006/relationships/image" Target="../media/image415.png"/><Relationship Id="rId174" Type="http://schemas.openxmlformats.org/officeDocument/2006/relationships/customXml" Target="../ink/ink395.xml"/><Relationship Id="rId179" Type="http://schemas.openxmlformats.org/officeDocument/2006/relationships/image" Target="../media/image428.png"/><Relationship Id="rId195" Type="http://schemas.openxmlformats.org/officeDocument/2006/relationships/image" Target="../media/image436.png"/><Relationship Id="rId190" Type="http://schemas.openxmlformats.org/officeDocument/2006/relationships/customXml" Target="../ink/ink403.xml"/><Relationship Id="rId15" Type="http://schemas.openxmlformats.org/officeDocument/2006/relationships/image" Target="../media/image346.png"/><Relationship Id="rId36" Type="http://schemas.openxmlformats.org/officeDocument/2006/relationships/customXml" Target="../ink/ink326.xml"/><Relationship Id="rId57" Type="http://schemas.openxmlformats.org/officeDocument/2006/relationships/image" Target="../media/image367.png"/><Relationship Id="rId106" Type="http://schemas.openxmlformats.org/officeDocument/2006/relationships/customXml" Target="../ink/ink361.xml"/><Relationship Id="rId127" Type="http://schemas.openxmlformats.org/officeDocument/2006/relationships/image" Target="../media/image402.png"/><Relationship Id="rId10" Type="http://schemas.openxmlformats.org/officeDocument/2006/relationships/customXml" Target="../ink/ink313.xml"/><Relationship Id="rId31" Type="http://schemas.openxmlformats.org/officeDocument/2006/relationships/image" Target="../media/image354.png"/><Relationship Id="rId52" Type="http://schemas.openxmlformats.org/officeDocument/2006/relationships/customXml" Target="../ink/ink334.xml"/><Relationship Id="rId73" Type="http://schemas.openxmlformats.org/officeDocument/2006/relationships/image" Target="../media/image375.png"/><Relationship Id="rId78" Type="http://schemas.openxmlformats.org/officeDocument/2006/relationships/customXml" Target="../ink/ink347.xml"/><Relationship Id="rId94" Type="http://schemas.openxmlformats.org/officeDocument/2006/relationships/customXml" Target="../ink/ink355.xml"/><Relationship Id="rId99" Type="http://schemas.openxmlformats.org/officeDocument/2006/relationships/image" Target="../media/image388.png"/><Relationship Id="rId101" Type="http://schemas.openxmlformats.org/officeDocument/2006/relationships/image" Target="../media/image389.png"/><Relationship Id="rId122" Type="http://schemas.openxmlformats.org/officeDocument/2006/relationships/customXml" Target="../ink/ink369.xml"/><Relationship Id="rId143" Type="http://schemas.openxmlformats.org/officeDocument/2006/relationships/image" Target="../media/image410.png"/><Relationship Id="rId148" Type="http://schemas.openxmlformats.org/officeDocument/2006/relationships/customXml" Target="../ink/ink382.xml"/><Relationship Id="rId164" Type="http://schemas.openxmlformats.org/officeDocument/2006/relationships/customXml" Target="../ink/ink390.xml"/><Relationship Id="rId169" Type="http://schemas.openxmlformats.org/officeDocument/2006/relationships/image" Target="../media/image423.png"/><Relationship Id="rId185" Type="http://schemas.openxmlformats.org/officeDocument/2006/relationships/image" Target="../media/image431.png"/><Relationship Id="rId4" Type="http://schemas.openxmlformats.org/officeDocument/2006/relationships/customXml" Target="../ink/ink310.xml"/><Relationship Id="rId9" Type="http://schemas.openxmlformats.org/officeDocument/2006/relationships/image" Target="../media/image343.png"/><Relationship Id="rId180" Type="http://schemas.openxmlformats.org/officeDocument/2006/relationships/customXml" Target="../ink/ink398.xml"/><Relationship Id="rId26" Type="http://schemas.openxmlformats.org/officeDocument/2006/relationships/customXml" Target="../ink/ink321.xml"/><Relationship Id="rId47" Type="http://schemas.openxmlformats.org/officeDocument/2006/relationships/image" Target="../media/image362.png"/><Relationship Id="rId68" Type="http://schemas.openxmlformats.org/officeDocument/2006/relationships/customXml" Target="../ink/ink342.xml"/><Relationship Id="rId89" Type="http://schemas.openxmlformats.org/officeDocument/2006/relationships/image" Target="../media/image383.png"/><Relationship Id="rId112" Type="http://schemas.openxmlformats.org/officeDocument/2006/relationships/customXml" Target="../ink/ink364.xml"/><Relationship Id="rId133" Type="http://schemas.openxmlformats.org/officeDocument/2006/relationships/image" Target="../media/image405.png"/><Relationship Id="rId154" Type="http://schemas.openxmlformats.org/officeDocument/2006/relationships/customXml" Target="../ink/ink385.xml"/><Relationship Id="rId175" Type="http://schemas.openxmlformats.org/officeDocument/2006/relationships/image" Target="../media/image426.png"/><Relationship Id="rId196" Type="http://schemas.openxmlformats.org/officeDocument/2006/relationships/customXml" Target="../ink/ink406.xml"/><Relationship Id="rId200" Type="http://schemas.openxmlformats.org/officeDocument/2006/relationships/customXml" Target="../ink/ink408.xml"/><Relationship Id="rId16" Type="http://schemas.openxmlformats.org/officeDocument/2006/relationships/customXml" Target="../ink/ink316.xml"/><Relationship Id="rId37" Type="http://schemas.openxmlformats.org/officeDocument/2006/relationships/image" Target="../media/image357.png"/><Relationship Id="rId58" Type="http://schemas.openxmlformats.org/officeDocument/2006/relationships/customXml" Target="../ink/ink337.xml"/><Relationship Id="rId79" Type="http://schemas.openxmlformats.org/officeDocument/2006/relationships/image" Target="../media/image378.png"/><Relationship Id="rId102" Type="http://schemas.openxmlformats.org/officeDocument/2006/relationships/customXml" Target="../ink/ink359.xml"/><Relationship Id="rId123" Type="http://schemas.openxmlformats.org/officeDocument/2006/relationships/image" Target="../media/image400.png"/><Relationship Id="rId144" Type="http://schemas.openxmlformats.org/officeDocument/2006/relationships/customXml" Target="../ink/ink380.xml"/><Relationship Id="rId90" Type="http://schemas.openxmlformats.org/officeDocument/2006/relationships/customXml" Target="../ink/ink353.xml"/><Relationship Id="rId165" Type="http://schemas.openxmlformats.org/officeDocument/2006/relationships/image" Target="../media/image421.png"/><Relationship Id="rId186" Type="http://schemas.openxmlformats.org/officeDocument/2006/relationships/customXml" Target="../ink/ink401.xml"/><Relationship Id="rId27" Type="http://schemas.openxmlformats.org/officeDocument/2006/relationships/image" Target="../media/image352.png"/><Relationship Id="rId48" Type="http://schemas.openxmlformats.org/officeDocument/2006/relationships/customXml" Target="../ink/ink332.xml"/><Relationship Id="rId69" Type="http://schemas.openxmlformats.org/officeDocument/2006/relationships/image" Target="../media/image373.png"/><Relationship Id="rId113" Type="http://schemas.openxmlformats.org/officeDocument/2006/relationships/image" Target="../media/image395.png"/><Relationship Id="rId134" Type="http://schemas.openxmlformats.org/officeDocument/2006/relationships/customXml" Target="../ink/ink375.xml"/><Relationship Id="rId80" Type="http://schemas.openxmlformats.org/officeDocument/2006/relationships/customXml" Target="../ink/ink348.xml"/><Relationship Id="rId155" Type="http://schemas.openxmlformats.org/officeDocument/2006/relationships/image" Target="../media/image416.png"/><Relationship Id="rId176" Type="http://schemas.openxmlformats.org/officeDocument/2006/relationships/customXml" Target="../ink/ink396.xml"/><Relationship Id="rId197" Type="http://schemas.openxmlformats.org/officeDocument/2006/relationships/image" Target="../media/image437.png"/><Relationship Id="rId201" Type="http://schemas.openxmlformats.org/officeDocument/2006/relationships/image" Target="../media/image439.png"/><Relationship Id="rId17" Type="http://schemas.openxmlformats.org/officeDocument/2006/relationships/image" Target="../media/image347.png"/><Relationship Id="rId38" Type="http://schemas.openxmlformats.org/officeDocument/2006/relationships/customXml" Target="../ink/ink327.xml"/><Relationship Id="rId59" Type="http://schemas.openxmlformats.org/officeDocument/2006/relationships/image" Target="../media/image368.png"/><Relationship Id="rId103" Type="http://schemas.openxmlformats.org/officeDocument/2006/relationships/image" Target="../media/image390.png"/><Relationship Id="rId124" Type="http://schemas.openxmlformats.org/officeDocument/2006/relationships/customXml" Target="../ink/ink370.xml"/><Relationship Id="rId70" Type="http://schemas.openxmlformats.org/officeDocument/2006/relationships/customXml" Target="../ink/ink343.xml"/><Relationship Id="rId91" Type="http://schemas.openxmlformats.org/officeDocument/2006/relationships/image" Target="../media/image384.png"/><Relationship Id="rId145" Type="http://schemas.openxmlformats.org/officeDocument/2006/relationships/image" Target="../media/image411.png"/><Relationship Id="rId166" Type="http://schemas.openxmlformats.org/officeDocument/2006/relationships/customXml" Target="../ink/ink391.xml"/><Relationship Id="rId187" Type="http://schemas.openxmlformats.org/officeDocument/2006/relationships/image" Target="../media/image432.png"/><Relationship Id="rId1" Type="http://schemas.openxmlformats.org/officeDocument/2006/relationships/slideLayout" Target="../slideLayouts/slideLayout3.xml"/><Relationship Id="rId28" Type="http://schemas.openxmlformats.org/officeDocument/2006/relationships/customXml" Target="../ink/ink322.xml"/><Relationship Id="rId49" Type="http://schemas.openxmlformats.org/officeDocument/2006/relationships/image" Target="../media/image363.png"/><Relationship Id="rId114" Type="http://schemas.openxmlformats.org/officeDocument/2006/relationships/customXml" Target="../ink/ink365.xml"/><Relationship Id="rId60" Type="http://schemas.openxmlformats.org/officeDocument/2006/relationships/customXml" Target="../ink/ink338.xml"/><Relationship Id="rId81" Type="http://schemas.openxmlformats.org/officeDocument/2006/relationships/image" Target="../media/image379.png"/><Relationship Id="rId135" Type="http://schemas.openxmlformats.org/officeDocument/2006/relationships/image" Target="../media/image406.png"/><Relationship Id="rId156" Type="http://schemas.openxmlformats.org/officeDocument/2006/relationships/customXml" Target="../ink/ink386.xml"/><Relationship Id="rId177" Type="http://schemas.openxmlformats.org/officeDocument/2006/relationships/image" Target="../media/image427.png"/><Relationship Id="rId198" Type="http://schemas.openxmlformats.org/officeDocument/2006/relationships/customXml" Target="../ink/ink407.xml"/><Relationship Id="rId18" Type="http://schemas.openxmlformats.org/officeDocument/2006/relationships/customXml" Target="../ink/ink317.xml"/><Relationship Id="rId39" Type="http://schemas.openxmlformats.org/officeDocument/2006/relationships/image" Target="../media/image358.png"/><Relationship Id="rId50" Type="http://schemas.openxmlformats.org/officeDocument/2006/relationships/customXml" Target="../ink/ink333.xml"/><Relationship Id="rId104" Type="http://schemas.openxmlformats.org/officeDocument/2006/relationships/customXml" Target="../ink/ink360.xml"/><Relationship Id="rId125" Type="http://schemas.openxmlformats.org/officeDocument/2006/relationships/image" Target="../media/image401.png"/><Relationship Id="rId146" Type="http://schemas.openxmlformats.org/officeDocument/2006/relationships/customXml" Target="../ink/ink381.xml"/><Relationship Id="rId167" Type="http://schemas.openxmlformats.org/officeDocument/2006/relationships/image" Target="../media/image422.png"/><Relationship Id="rId188" Type="http://schemas.openxmlformats.org/officeDocument/2006/relationships/customXml" Target="../ink/ink402.xml"/><Relationship Id="rId71" Type="http://schemas.openxmlformats.org/officeDocument/2006/relationships/image" Target="../media/image374.png"/><Relationship Id="rId92" Type="http://schemas.openxmlformats.org/officeDocument/2006/relationships/customXml" Target="../ink/ink354.xml"/></Relationships>
</file>

<file path=ppt/slides/_rels/slide10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FtVevPn9E8dbRx-u6NHf8GTSaauERUoz/view"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file/d/1EYaIOcej5P2WXZqT2xj4r4tGdk4dwAF3/view"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17" Type="http://schemas.openxmlformats.org/officeDocument/2006/relationships/image" Target="../media/image498.png"/><Relationship Id="rId21" Type="http://schemas.openxmlformats.org/officeDocument/2006/relationships/image" Target="../media/image450.png"/><Relationship Id="rId42" Type="http://schemas.openxmlformats.org/officeDocument/2006/relationships/customXml" Target="../ink/ink429.xml"/><Relationship Id="rId63" Type="http://schemas.openxmlformats.org/officeDocument/2006/relationships/image" Target="../media/image471.png"/><Relationship Id="rId84" Type="http://schemas.openxmlformats.org/officeDocument/2006/relationships/customXml" Target="../ink/ink450.xml"/><Relationship Id="rId138" Type="http://schemas.openxmlformats.org/officeDocument/2006/relationships/customXml" Target="../ink/ink477.xml"/><Relationship Id="rId107" Type="http://schemas.openxmlformats.org/officeDocument/2006/relationships/image" Target="../media/image493.png"/><Relationship Id="rId11" Type="http://schemas.openxmlformats.org/officeDocument/2006/relationships/image" Target="../media/image445.png"/><Relationship Id="rId32" Type="http://schemas.openxmlformats.org/officeDocument/2006/relationships/customXml" Target="../ink/ink424.xml"/><Relationship Id="rId37" Type="http://schemas.openxmlformats.org/officeDocument/2006/relationships/image" Target="../media/image458.png"/><Relationship Id="rId53" Type="http://schemas.openxmlformats.org/officeDocument/2006/relationships/image" Target="../media/image466.png"/><Relationship Id="rId58" Type="http://schemas.openxmlformats.org/officeDocument/2006/relationships/customXml" Target="../ink/ink437.xml"/><Relationship Id="rId74" Type="http://schemas.openxmlformats.org/officeDocument/2006/relationships/customXml" Target="../ink/ink445.xml"/><Relationship Id="rId79" Type="http://schemas.openxmlformats.org/officeDocument/2006/relationships/image" Target="../media/image479.png"/><Relationship Id="rId102" Type="http://schemas.openxmlformats.org/officeDocument/2006/relationships/customXml" Target="../ink/ink459.xml"/><Relationship Id="rId123" Type="http://schemas.openxmlformats.org/officeDocument/2006/relationships/image" Target="../media/image501.png"/><Relationship Id="rId128" Type="http://schemas.openxmlformats.org/officeDocument/2006/relationships/customXml" Target="../ink/ink472.xml"/><Relationship Id="rId5" Type="http://schemas.openxmlformats.org/officeDocument/2006/relationships/image" Target="../media/image442.png"/><Relationship Id="rId90" Type="http://schemas.openxmlformats.org/officeDocument/2006/relationships/customXml" Target="../ink/ink453.xml"/><Relationship Id="rId95" Type="http://schemas.openxmlformats.org/officeDocument/2006/relationships/image" Target="../media/image487.png"/><Relationship Id="rId22" Type="http://schemas.openxmlformats.org/officeDocument/2006/relationships/customXml" Target="../ink/ink419.xml"/><Relationship Id="rId27" Type="http://schemas.openxmlformats.org/officeDocument/2006/relationships/image" Target="../media/image453.png"/><Relationship Id="rId43" Type="http://schemas.openxmlformats.org/officeDocument/2006/relationships/image" Target="../media/image461.png"/><Relationship Id="rId48" Type="http://schemas.openxmlformats.org/officeDocument/2006/relationships/customXml" Target="../ink/ink432.xml"/><Relationship Id="rId64" Type="http://schemas.openxmlformats.org/officeDocument/2006/relationships/customXml" Target="../ink/ink440.xml"/><Relationship Id="rId69" Type="http://schemas.openxmlformats.org/officeDocument/2006/relationships/image" Target="../media/image474.png"/><Relationship Id="rId113" Type="http://schemas.openxmlformats.org/officeDocument/2006/relationships/image" Target="../media/image496.png"/><Relationship Id="rId118" Type="http://schemas.openxmlformats.org/officeDocument/2006/relationships/customXml" Target="../ink/ink467.xml"/><Relationship Id="rId134" Type="http://schemas.openxmlformats.org/officeDocument/2006/relationships/customXml" Target="../ink/ink475.xml"/><Relationship Id="rId139" Type="http://schemas.openxmlformats.org/officeDocument/2006/relationships/image" Target="../media/image509.png"/><Relationship Id="rId80" Type="http://schemas.openxmlformats.org/officeDocument/2006/relationships/customXml" Target="../ink/ink448.xml"/><Relationship Id="rId85" Type="http://schemas.openxmlformats.org/officeDocument/2006/relationships/image" Target="../media/image482.png"/><Relationship Id="rId12" Type="http://schemas.openxmlformats.org/officeDocument/2006/relationships/customXml" Target="../ink/ink414.xml"/><Relationship Id="rId17" Type="http://schemas.openxmlformats.org/officeDocument/2006/relationships/image" Target="../media/image448.png"/><Relationship Id="rId33" Type="http://schemas.openxmlformats.org/officeDocument/2006/relationships/image" Target="../media/image456.png"/><Relationship Id="rId38" Type="http://schemas.openxmlformats.org/officeDocument/2006/relationships/customXml" Target="../ink/ink427.xml"/><Relationship Id="rId59" Type="http://schemas.openxmlformats.org/officeDocument/2006/relationships/image" Target="../media/image469.png"/><Relationship Id="rId103" Type="http://schemas.openxmlformats.org/officeDocument/2006/relationships/image" Target="../media/image491.png"/><Relationship Id="rId108" Type="http://schemas.openxmlformats.org/officeDocument/2006/relationships/customXml" Target="../ink/ink462.xml"/><Relationship Id="rId124" Type="http://schemas.openxmlformats.org/officeDocument/2006/relationships/customXml" Target="../ink/ink470.xml"/><Relationship Id="rId129" Type="http://schemas.openxmlformats.org/officeDocument/2006/relationships/image" Target="../media/image504.png"/><Relationship Id="rId54" Type="http://schemas.openxmlformats.org/officeDocument/2006/relationships/customXml" Target="../ink/ink435.xml"/><Relationship Id="rId70" Type="http://schemas.openxmlformats.org/officeDocument/2006/relationships/customXml" Target="../ink/ink443.xml"/><Relationship Id="rId75" Type="http://schemas.openxmlformats.org/officeDocument/2006/relationships/image" Target="../media/image477.png"/><Relationship Id="rId91" Type="http://schemas.openxmlformats.org/officeDocument/2006/relationships/image" Target="../media/image485.png"/><Relationship Id="rId96" Type="http://schemas.openxmlformats.org/officeDocument/2006/relationships/customXml" Target="../ink/ink456.xml"/><Relationship Id="rId140" Type="http://schemas.openxmlformats.org/officeDocument/2006/relationships/customXml" Target="../ink/ink478.xml"/><Relationship Id="rId1" Type="http://schemas.openxmlformats.org/officeDocument/2006/relationships/slideLayout" Target="../slideLayouts/slideLayout3.xml"/><Relationship Id="rId6" Type="http://schemas.openxmlformats.org/officeDocument/2006/relationships/customXml" Target="../ink/ink411.xml"/><Relationship Id="rId23" Type="http://schemas.openxmlformats.org/officeDocument/2006/relationships/image" Target="../media/image451.png"/><Relationship Id="rId28" Type="http://schemas.openxmlformats.org/officeDocument/2006/relationships/customXml" Target="../ink/ink422.xml"/><Relationship Id="rId49" Type="http://schemas.openxmlformats.org/officeDocument/2006/relationships/image" Target="../media/image464.png"/><Relationship Id="rId114" Type="http://schemas.openxmlformats.org/officeDocument/2006/relationships/customXml" Target="../ink/ink465.xml"/><Relationship Id="rId119" Type="http://schemas.openxmlformats.org/officeDocument/2006/relationships/image" Target="../media/image499.png"/><Relationship Id="rId44" Type="http://schemas.openxmlformats.org/officeDocument/2006/relationships/customXml" Target="../ink/ink430.xml"/><Relationship Id="rId60" Type="http://schemas.openxmlformats.org/officeDocument/2006/relationships/customXml" Target="../ink/ink438.xml"/><Relationship Id="rId65" Type="http://schemas.openxmlformats.org/officeDocument/2006/relationships/image" Target="../media/image472.png"/><Relationship Id="rId81" Type="http://schemas.openxmlformats.org/officeDocument/2006/relationships/image" Target="../media/image480.png"/><Relationship Id="rId86" Type="http://schemas.openxmlformats.org/officeDocument/2006/relationships/customXml" Target="../ink/ink451.xml"/><Relationship Id="rId130" Type="http://schemas.openxmlformats.org/officeDocument/2006/relationships/customXml" Target="../ink/ink473.xml"/><Relationship Id="rId135" Type="http://schemas.openxmlformats.org/officeDocument/2006/relationships/image" Target="../media/image507.png"/><Relationship Id="rId13" Type="http://schemas.openxmlformats.org/officeDocument/2006/relationships/image" Target="../media/image446.png"/><Relationship Id="rId18" Type="http://schemas.openxmlformats.org/officeDocument/2006/relationships/customXml" Target="../ink/ink417.xml"/><Relationship Id="rId39" Type="http://schemas.openxmlformats.org/officeDocument/2006/relationships/image" Target="../media/image459.png"/><Relationship Id="rId109" Type="http://schemas.openxmlformats.org/officeDocument/2006/relationships/image" Target="../media/image494.png"/><Relationship Id="rId34" Type="http://schemas.openxmlformats.org/officeDocument/2006/relationships/customXml" Target="../ink/ink425.xml"/><Relationship Id="rId50" Type="http://schemas.openxmlformats.org/officeDocument/2006/relationships/customXml" Target="../ink/ink433.xml"/><Relationship Id="rId55" Type="http://schemas.openxmlformats.org/officeDocument/2006/relationships/image" Target="../media/image467.png"/><Relationship Id="rId76" Type="http://schemas.openxmlformats.org/officeDocument/2006/relationships/customXml" Target="../ink/ink446.xml"/><Relationship Id="rId97" Type="http://schemas.openxmlformats.org/officeDocument/2006/relationships/image" Target="../media/image488.png"/><Relationship Id="rId104" Type="http://schemas.openxmlformats.org/officeDocument/2006/relationships/customXml" Target="../ink/ink460.xml"/><Relationship Id="rId120" Type="http://schemas.openxmlformats.org/officeDocument/2006/relationships/customXml" Target="../ink/ink468.xml"/><Relationship Id="rId125" Type="http://schemas.openxmlformats.org/officeDocument/2006/relationships/image" Target="../media/image502.png"/><Relationship Id="rId141" Type="http://schemas.openxmlformats.org/officeDocument/2006/relationships/image" Target="../media/image510.png"/><Relationship Id="rId7" Type="http://schemas.openxmlformats.org/officeDocument/2006/relationships/image" Target="../media/image443.png"/><Relationship Id="rId71" Type="http://schemas.openxmlformats.org/officeDocument/2006/relationships/image" Target="../media/image475.png"/><Relationship Id="rId92" Type="http://schemas.openxmlformats.org/officeDocument/2006/relationships/customXml" Target="../ink/ink454.xml"/><Relationship Id="rId2" Type="http://schemas.openxmlformats.org/officeDocument/2006/relationships/customXml" Target="../ink/ink409.xml"/><Relationship Id="rId29" Type="http://schemas.openxmlformats.org/officeDocument/2006/relationships/image" Target="../media/image454.png"/><Relationship Id="rId24" Type="http://schemas.openxmlformats.org/officeDocument/2006/relationships/customXml" Target="../ink/ink420.xml"/><Relationship Id="rId40" Type="http://schemas.openxmlformats.org/officeDocument/2006/relationships/customXml" Target="../ink/ink428.xml"/><Relationship Id="rId45" Type="http://schemas.openxmlformats.org/officeDocument/2006/relationships/image" Target="../media/image462.png"/><Relationship Id="rId66" Type="http://schemas.openxmlformats.org/officeDocument/2006/relationships/customXml" Target="../ink/ink441.xml"/><Relationship Id="rId87" Type="http://schemas.openxmlformats.org/officeDocument/2006/relationships/image" Target="../media/image483.png"/><Relationship Id="rId110" Type="http://schemas.openxmlformats.org/officeDocument/2006/relationships/customXml" Target="../ink/ink463.xml"/><Relationship Id="rId115" Type="http://schemas.openxmlformats.org/officeDocument/2006/relationships/image" Target="../media/image497.png"/><Relationship Id="rId131" Type="http://schemas.openxmlformats.org/officeDocument/2006/relationships/image" Target="../media/image505.png"/><Relationship Id="rId136" Type="http://schemas.openxmlformats.org/officeDocument/2006/relationships/customXml" Target="../ink/ink476.xml"/><Relationship Id="rId61" Type="http://schemas.openxmlformats.org/officeDocument/2006/relationships/image" Target="../media/image470.png"/><Relationship Id="rId82" Type="http://schemas.openxmlformats.org/officeDocument/2006/relationships/customXml" Target="../ink/ink449.xml"/><Relationship Id="rId19" Type="http://schemas.openxmlformats.org/officeDocument/2006/relationships/image" Target="../media/image449.png"/><Relationship Id="rId14" Type="http://schemas.openxmlformats.org/officeDocument/2006/relationships/customXml" Target="../ink/ink415.xml"/><Relationship Id="rId30" Type="http://schemas.openxmlformats.org/officeDocument/2006/relationships/customXml" Target="../ink/ink423.xml"/><Relationship Id="rId35" Type="http://schemas.openxmlformats.org/officeDocument/2006/relationships/image" Target="../media/image457.png"/><Relationship Id="rId56" Type="http://schemas.openxmlformats.org/officeDocument/2006/relationships/customXml" Target="../ink/ink436.xml"/><Relationship Id="rId77" Type="http://schemas.openxmlformats.org/officeDocument/2006/relationships/image" Target="../media/image478.png"/><Relationship Id="rId100" Type="http://schemas.openxmlformats.org/officeDocument/2006/relationships/customXml" Target="../ink/ink458.xml"/><Relationship Id="rId105" Type="http://schemas.openxmlformats.org/officeDocument/2006/relationships/image" Target="../media/image492.png"/><Relationship Id="rId126" Type="http://schemas.openxmlformats.org/officeDocument/2006/relationships/customXml" Target="../ink/ink471.xml"/><Relationship Id="rId8" Type="http://schemas.openxmlformats.org/officeDocument/2006/relationships/customXml" Target="../ink/ink412.xml"/><Relationship Id="rId51" Type="http://schemas.openxmlformats.org/officeDocument/2006/relationships/image" Target="../media/image465.png"/><Relationship Id="rId72" Type="http://schemas.openxmlformats.org/officeDocument/2006/relationships/customXml" Target="../ink/ink444.xml"/><Relationship Id="rId93" Type="http://schemas.openxmlformats.org/officeDocument/2006/relationships/image" Target="../media/image486.png"/><Relationship Id="rId98" Type="http://schemas.openxmlformats.org/officeDocument/2006/relationships/customXml" Target="../ink/ink457.xml"/><Relationship Id="rId121" Type="http://schemas.openxmlformats.org/officeDocument/2006/relationships/image" Target="../media/image500.png"/><Relationship Id="rId142" Type="http://schemas.openxmlformats.org/officeDocument/2006/relationships/customXml" Target="../ink/ink479.xml"/><Relationship Id="rId3" Type="http://schemas.openxmlformats.org/officeDocument/2006/relationships/image" Target="../media/image441.png"/><Relationship Id="rId25" Type="http://schemas.openxmlformats.org/officeDocument/2006/relationships/image" Target="../media/image452.png"/><Relationship Id="rId46" Type="http://schemas.openxmlformats.org/officeDocument/2006/relationships/customXml" Target="../ink/ink431.xml"/><Relationship Id="rId67" Type="http://schemas.openxmlformats.org/officeDocument/2006/relationships/image" Target="../media/image473.png"/><Relationship Id="rId116" Type="http://schemas.openxmlformats.org/officeDocument/2006/relationships/customXml" Target="../ink/ink466.xml"/><Relationship Id="rId137" Type="http://schemas.openxmlformats.org/officeDocument/2006/relationships/image" Target="../media/image508.png"/><Relationship Id="rId20" Type="http://schemas.openxmlformats.org/officeDocument/2006/relationships/customXml" Target="../ink/ink418.xml"/><Relationship Id="rId41" Type="http://schemas.openxmlformats.org/officeDocument/2006/relationships/image" Target="../media/image460.png"/><Relationship Id="rId62" Type="http://schemas.openxmlformats.org/officeDocument/2006/relationships/customXml" Target="../ink/ink439.xml"/><Relationship Id="rId83" Type="http://schemas.openxmlformats.org/officeDocument/2006/relationships/image" Target="../media/image481.png"/><Relationship Id="rId88" Type="http://schemas.openxmlformats.org/officeDocument/2006/relationships/customXml" Target="../ink/ink452.xml"/><Relationship Id="rId111" Type="http://schemas.openxmlformats.org/officeDocument/2006/relationships/image" Target="../media/image495.png"/><Relationship Id="rId132" Type="http://schemas.openxmlformats.org/officeDocument/2006/relationships/customXml" Target="../ink/ink474.xml"/><Relationship Id="rId15" Type="http://schemas.openxmlformats.org/officeDocument/2006/relationships/image" Target="../media/image447.png"/><Relationship Id="rId36" Type="http://schemas.openxmlformats.org/officeDocument/2006/relationships/customXml" Target="../ink/ink426.xml"/><Relationship Id="rId57" Type="http://schemas.openxmlformats.org/officeDocument/2006/relationships/image" Target="../media/image468.png"/><Relationship Id="rId106" Type="http://schemas.openxmlformats.org/officeDocument/2006/relationships/customXml" Target="../ink/ink461.xml"/><Relationship Id="rId127" Type="http://schemas.openxmlformats.org/officeDocument/2006/relationships/image" Target="../media/image503.png"/><Relationship Id="rId10" Type="http://schemas.openxmlformats.org/officeDocument/2006/relationships/customXml" Target="../ink/ink413.xml"/><Relationship Id="rId31" Type="http://schemas.openxmlformats.org/officeDocument/2006/relationships/image" Target="../media/image455.png"/><Relationship Id="rId52" Type="http://schemas.openxmlformats.org/officeDocument/2006/relationships/customXml" Target="../ink/ink434.xml"/><Relationship Id="rId73" Type="http://schemas.openxmlformats.org/officeDocument/2006/relationships/image" Target="../media/image476.png"/><Relationship Id="rId78" Type="http://schemas.openxmlformats.org/officeDocument/2006/relationships/customXml" Target="../ink/ink447.xml"/><Relationship Id="rId94" Type="http://schemas.openxmlformats.org/officeDocument/2006/relationships/customXml" Target="../ink/ink455.xml"/><Relationship Id="rId99" Type="http://schemas.openxmlformats.org/officeDocument/2006/relationships/image" Target="../media/image489.png"/><Relationship Id="rId101" Type="http://schemas.openxmlformats.org/officeDocument/2006/relationships/image" Target="../media/image490.png"/><Relationship Id="rId122" Type="http://schemas.openxmlformats.org/officeDocument/2006/relationships/customXml" Target="../ink/ink469.xml"/><Relationship Id="rId143" Type="http://schemas.openxmlformats.org/officeDocument/2006/relationships/image" Target="../media/image511.png"/><Relationship Id="rId4" Type="http://schemas.openxmlformats.org/officeDocument/2006/relationships/customXml" Target="../ink/ink410.xml"/><Relationship Id="rId9" Type="http://schemas.openxmlformats.org/officeDocument/2006/relationships/image" Target="../media/image444.png"/><Relationship Id="rId26" Type="http://schemas.openxmlformats.org/officeDocument/2006/relationships/customXml" Target="../ink/ink421.xml"/><Relationship Id="rId47" Type="http://schemas.openxmlformats.org/officeDocument/2006/relationships/image" Target="../media/image463.png"/><Relationship Id="rId68" Type="http://schemas.openxmlformats.org/officeDocument/2006/relationships/customXml" Target="../ink/ink442.xml"/><Relationship Id="rId89" Type="http://schemas.openxmlformats.org/officeDocument/2006/relationships/image" Target="../media/image484.png"/><Relationship Id="rId112" Type="http://schemas.openxmlformats.org/officeDocument/2006/relationships/customXml" Target="../ink/ink464.xml"/><Relationship Id="rId133" Type="http://schemas.openxmlformats.org/officeDocument/2006/relationships/image" Target="../media/image506.png"/><Relationship Id="rId16" Type="http://schemas.openxmlformats.org/officeDocument/2006/relationships/customXml" Target="../ink/ink4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6" Type="http://schemas.openxmlformats.org/officeDocument/2006/relationships/customXml" Target="../ink/ink492.xml"/><Relationship Id="rId21" Type="http://schemas.openxmlformats.org/officeDocument/2006/relationships/image" Target="../media/image521.png"/><Relationship Id="rId42" Type="http://schemas.openxmlformats.org/officeDocument/2006/relationships/customXml" Target="../ink/ink500.xml"/><Relationship Id="rId47" Type="http://schemas.openxmlformats.org/officeDocument/2006/relationships/image" Target="../media/image534.png"/><Relationship Id="rId63" Type="http://schemas.openxmlformats.org/officeDocument/2006/relationships/image" Target="../media/image542.png"/><Relationship Id="rId68" Type="http://schemas.openxmlformats.org/officeDocument/2006/relationships/customXml" Target="../ink/ink513.xml"/><Relationship Id="rId84" Type="http://schemas.openxmlformats.org/officeDocument/2006/relationships/customXml" Target="../ink/ink521.xml"/><Relationship Id="rId89" Type="http://schemas.openxmlformats.org/officeDocument/2006/relationships/image" Target="../media/image555.png"/><Relationship Id="rId16" Type="http://schemas.openxmlformats.org/officeDocument/2006/relationships/customXml" Target="../ink/ink487.xml"/><Relationship Id="rId11" Type="http://schemas.openxmlformats.org/officeDocument/2006/relationships/image" Target="../media/image516.png"/><Relationship Id="rId32" Type="http://schemas.openxmlformats.org/officeDocument/2006/relationships/customXml" Target="../ink/ink495.xml"/><Relationship Id="rId37" Type="http://schemas.openxmlformats.org/officeDocument/2006/relationships/image" Target="../media/image529.png"/><Relationship Id="rId53" Type="http://schemas.openxmlformats.org/officeDocument/2006/relationships/image" Target="../media/image537.png"/><Relationship Id="rId58" Type="http://schemas.openxmlformats.org/officeDocument/2006/relationships/customXml" Target="../ink/ink508.xml"/><Relationship Id="rId74" Type="http://schemas.openxmlformats.org/officeDocument/2006/relationships/customXml" Target="../ink/ink516.xml"/><Relationship Id="rId79" Type="http://schemas.openxmlformats.org/officeDocument/2006/relationships/image" Target="../media/image550.png"/><Relationship Id="rId102" Type="http://schemas.openxmlformats.org/officeDocument/2006/relationships/customXml" Target="../ink/ink530.xml"/><Relationship Id="rId5" Type="http://schemas.openxmlformats.org/officeDocument/2006/relationships/image" Target="../media/image513.png"/><Relationship Id="rId90" Type="http://schemas.openxmlformats.org/officeDocument/2006/relationships/customXml" Target="../ink/ink524.xml"/><Relationship Id="rId95" Type="http://schemas.openxmlformats.org/officeDocument/2006/relationships/image" Target="../media/image558.png"/><Relationship Id="rId22" Type="http://schemas.openxmlformats.org/officeDocument/2006/relationships/customXml" Target="../ink/ink490.xml"/><Relationship Id="rId27" Type="http://schemas.openxmlformats.org/officeDocument/2006/relationships/image" Target="../media/image524.png"/><Relationship Id="rId43" Type="http://schemas.openxmlformats.org/officeDocument/2006/relationships/image" Target="../media/image532.png"/><Relationship Id="rId48" Type="http://schemas.openxmlformats.org/officeDocument/2006/relationships/customXml" Target="../ink/ink503.xml"/><Relationship Id="rId64" Type="http://schemas.openxmlformats.org/officeDocument/2006/relationships/customXml" Target="../ink/ink511.xml"/><Relationship Id="rId69" Type="http://schemas.openxmlformats.org/officeDocument/2006/relationships/image" Target="../media/image545.png"/><Relationship Id="rId80" Type="http://schemas.openxmlformats.org/officeDocument/2006/relationships/customXml" Target="../ink/ink519.xml"/><Relationship Id="rId85" Type="http://schemas.openxmlformats.org/officeDocument/2006/relationships/image" Target="../media/image553.png"/><Relationship Id="rId12" Type="http://schemas.openxmlformats.org/officeDocument/2006/relationships/customXml" Target="../ink/ink485.xml"/><Relationship Id="rId17" Type="http://schemas.openxmlformats.org/officeDocument/2006/relationships/image" Target="../media/image519.png"/><Relationship Id="rId33" Type="http://schemas.openxmlformats.org/officeDocument/2006/relationships/image" Target="../media/image527.png"/><Relationship Id="rId38" Type="http://schemas.openxmlformats.org/officeDocument/2006/relationships/customXml" Target="../ink/ink498.xml"/><Relationship Id="rId59" Type="http://schemas.openxmlformats.org/officeDocument/2006/relationships/image" Target="../media/image540.png"/><Relationship Id="rId103" Type="http://schemas.openxmlformats.org/officeDocument/2006/relationships/image" Target="../media/image562.png"/><Relationship Id="rId20" Type="http://schemas.openxmlformats.org/officeDocument/2006/relationships/customXml" Target="../ink/ink489.xml"/><Relationship Id="rId41" Type="http://schemas.openxmlformats.org/officeDocument/2006/relationships/image" Target="../media/image531.png"/><Relationship Id="rId54" Type="http://schemas.openxmlformats.org/officeDocument/2006/relationships/customXml" Target="../ink/ink506.xml"/><Relationship Id="rId62" Type="http://schemas.openxmlformats.org/officeDocument/2006/relationships/customXml" Target="../ink/ink510.xml"/><Relationship Id="rId70" Type="http://schemas.openxmlformats.org/officeDocument/2006/relationships/customXml" Target="../ink/ink514.xml"/><Relationship Id="rId75" Type="http://schemas.openxmlformats.org/officeDocument/2006/relationships/image" Target="../media/image548.png"/><Relationship Id="rId83" Type="http://schemas.openxmlformats.org/officeDocument/2006/relationships/image" Target="../media/image552.png"/><Relationship Id="rId88" Type="http://schemas.openxmlformats.org/officeDocument/2006/relationships/customXml" Target="../ink/ink523.xml"/><Relationship Id="rId91" Type="http://schemas.openxmlformats.org/officeDocument/2006/relationships/image" Target="../media/image556.png"/><Relationship Id="rId96" Type="http://schemas.openxmlformats.org/officeDocument/2006/relationships/customXml" Target="../ink/ink527.xml"/><Relationship Id="rId1" Type="http://schemas.openxmlformats.org/officeDocument/2006/relationships/slideLayout" Target="../slideLayouts/slideLayout3.xml"/><Relationship Id="rId6" Type="http://schemas.openxmlformats.org/officeDocument/2006/relationships/customXml" Target="../ink/ink482.xml"/><Relationship Id="rId15" Type="http://schemas.openxmlformats.org/officeDocument/2006/relationships/image" Target="../media/image518.png"/><Relationship Id="rId23" Type="http://schemas.openxmlformats.org/officeDocument/2006/relationships/image" Target="../media/image522.png"/><Relationship Id="rId28" Type="http://schemas.openxmlformats.org/officeDocument/2006/relationships/customXml" Target="../ink/ink493.xml"/><Relationship Id="rId36" Type="http://schemas.openxmlformats.org/officeDocument/2006/relationships/customXml" Target="../ink/ink497.xml"/><Relationship Id="rId49" Type="http://schemas.openxmlformats.org/officeDocument/2006/relationships/image" Target="../media/image535.png"/><Relationship Id="rId57" Type="http://schemas.openxmlformats.org/officeDocument/2006/relationships/image" Target="../media/image539.png"/><Relationship Id="rId10" Type="http://schemas.openxmlformats.org/officeDocument/2006/relationships/customXml" Target="../ink/ink484.xml"/><Relationship Id="rId31" Type="http://schemas.openxmlformats.org/officeDocument/2006/relationships/image" Target="../media/image526.png"/><Relationship Id="rId44" Type="http://schemas.openxmlformats.org/officeDocument/2006/relationships/customXml" Target="../ink/ink501.xml"/><Relationship Id="rId52" Type="http://schemas.openxmlformats.org/officeDocument/2006/relationships/customXml" Target="../ink/ink505.xml"/><Relationship Id="rId60" Type="http://schemas.openxmlformats.org/officeDocument/2006/relationships/customXml" Target="../ink/ink509.xml"/><Relationship Id="rId65" Type="http://schemas.openxmlformats.org/officeDocument/2006/relationships/image" Target="../media/image543.png"/><Relationship Id="rId73" Type="http://schemas.openxmlformats.org/officeDocument/2006/relationships/image" Target="../media/image547.png"/><Relationship Id="rId78" Type="http://schemas.openxmlformats.org/officeDocument/2006/relationships/customXml" Target="../ink/ink518.xml"/><Relationship Id="rId81" Type="http://schemas.openxmlformats.org/officeDocument/2006/relationships/image" Target="../media/image551.png"/><Relationship Id="rId86" Type="http://schemas.openxmlformats.org/officeDocument/2006/relationships/customXml" Target="../ink/ink522.xml"/><Relationship Id="rId94" Type="http://schemas.openxmlformats.org/officeDocument/2006/relationships/customXml" Target="../ink/ink526.xml"/><Relationship Id="rId99" Type="http://schemas.openxmlformats.org/officeDocument/2006/relationships/image" Target="../media/image560.png"/><Relationship Id="rId101" Type="http://schemas.openxmlformats.org/officeDocument/2006/relationships/image" Target="../media/image561.png"/><Relationship Id="rId4" Type="http://schemas.openxmlformats.org/officeDocument/2006/relationships/customXml" Target="../ink/ink481.xml"/><Relationship Id="rId9" Type="http://schemas.openxmlformats.org/officeDocument/2006/relationships/image" Target="../media/image515.png"/><Relationship Id="rId13" Type="http://schemas.openxmlformats.org/officeDocument/2006/relationships/image" Target="../media/image517.png"/><Relationship Id="rId18" Type="http://schemas.openxmlformats.org/officeDocument/2006/relationships/customXml" Target="../ink/ink488.xml"/><Relationship Id="rId39" Type="http://schemas.openxmlformats.org/officeDocument/2006/relationships/image" Target="../media/image530.png"/><Relationship Id="rId34" Type="http://schemas.openxmlformats.org/officeDocument/2006/relationships/customXml" Target="../ink/ink496.xml"/><Relationship Id="rId50" Type="http://schemas.openxmlformats.org/officeDocument/2006/relationships/customXml" Target="../ink/ink504.xml"/><Relationship Id="rId55" Type="http://schemas.openxmlformats.org/officeDocument/2006/relationships/image" Target="../media/image538.png"/><Relationship Id="rId76" Type="http://schemas.openxmlformats.org/officeDocument/2006/relationships/customXml" Target="../ink/ink517.xml"/><Relationship Id="rId97" Type="http://schemas.openxmlformats.org/officeDocument/2006/relationships/image" Target="../media/image559.png"/><Relationship Id="rId104" Type="http://schemas.openxmlformats.org/officeDocument/2006/relationships/customXml" Target="../ink/ink531.xml"/><Relationship Id="rId7" Type="http://schemas.openxmlformats.org/officeDocument/2006/relationships/image" Target="../media/image514.png"/><Relationship Id="rId71" Type="http://schemas.openxmlformats.org/officeDocument/2006/relationships/image" Target="../media/image546.png"/><Relationship Id="rId92" Type="http://schemas.openxmlformats.org/officeDocument/2006/relationships/customXml" Target="../ink/ink525.xml"/><Relationship Id="rId2" Type="http://schemas.openxmlformats.org/officeDocument/2006/relationships/customXml" Target="../ink/ink480.xml"/><Relationship Id="rId29" Type="http://schemas.openxmlformats.org/officeDocument/2006/relationships/image" Target="../media/image525.png"/><Relationship Id="rId24" Type="http://schemas.openxmlformats.org/officeDocument/2006/relationships/customXml" Target="../ink/ink491.xml"/><Relationship Id="rId40" Type="http://schemas.openxmlformats.org/officeDocument/2006/relationships/customXml" Target="../ink/ink499.xml"/><Relationship Id="rId45" Type="http://schemas.openxmlformats.org/officeDocument/2006/relationships/image" Target="../media/image533.png"/><Relationship Id="rId66" Type="http://schemas.openxmlformats.org/officeDocument/2006/relationships/customXml" Target="../ink/ink512.xml"/><Relationship Id="rId87" Type="http://schemas.openxmlformats.org/officeDocument/2006/relationships/image" Target="../media/image554.png"/><Relationship Id="rId61" Type="http://schemas.openxmlformats.org/officeDocument/2006/relationships/image" Target="../media/image541.png"/><Relationship Id="rId82" Type="http://schemas.openxmlformats.org/officeDocument/2006/relationships/customXml" Target="../ink/ink520.xml"/><Relationship Id="rId19" Type="http://schemas.openxmlformats.org/officeDocument/2006/relationships/image" Target="../media/image520.png"/><Relationship Id="rId14" Type="http://schemas.openxmlformats.org/officeDocument/2006/relationships/customXml" Target="../ink/ink486.xml"/><Relationship Id="rId30" Type="http://schemas.openxmlformats.org/officeDocument/2006/relationships/customXml" Target="../ink/ink494.xml"/><Relationship Id="rId35" Type="http://schemas.openxmlformats.org/officeDocument/2006/relationships/image" Target="../media/image528.png"/><Relationship Id="rId56" Type="http://schemas.openxmlformats.org/officeDocument/2006/relationships/customXml" Target="../ink/ink507.xml"/><Relationship Id="rId77" Type="http://schemas.openxmlformats.org/officeDocument/2006/relationships/image" Target="../media/image549.png"/><Relationship Id="rId100" Type="http://schemas.openxmlformats.org/officeDocument/2006/relationships/customXml" Target="../ink/ink529.xml"/><Relationship Id="rId105" Type="http://schemas.openxmlformats.org/officeDocument/2006/relationships/image" Target="../media/image563.png"/><Relationship Id="rId8" Type="http://schemas.openxmlformats.org/officeDocument/2006/relationships/customXml" Target="../ink/ink483.xml"/><Relationship Id="rId51" Type="http://schemas.openxmlformats.org/officeDocument/2006/relationships/image" Target="../media/image536.png"/><Relationship Id="rId72" Type="http://schemas.openxmlformats.org/officeDocument/2006/relationships/customXml" Target="../ink/ink515.xml"/><Relationship Id="rId93" Type="http://schemas.openxmlformats.org/officeDocument/2006/relationships/image" Target="../media/image557.png"/><Relationship Id="rId98" Type="http://schemas.openxmlformats.org/officeDocument/2006/relationships/customXml" Target="../ink/ink528.xml"/><Relationship Id="rId3" Type="http://schemas.openxmlformats.org/officeDocument/2006/relationships/image" Target="../media/image512.png"/><Relationship Id="rId25" Type="http://schemas.openxmlformats.org/officeDocument/2006/relationships/image" Target="../media/image523.png"/><Relationship Id="rId46" Type="http://schemas.openxmlformats.org/officeDocument/2006/relationships/customXml" Target="../ink/ink502.xml"/><Relationship Id="rId67" Type="http://schemas.openxmlformats.org/officeDocument/2006/relationships/image" Target="../media/image5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6" Type="http://schemas.openxmlformats.org/officeDocument/2006/relationships/customXml" Target="../ink/ink544.xml"/><Relationship Id="rId21" Type="http://schemas.openxmlformats.org/officeDocument/2006/relationships/image" Target="../media/image573.png"/><Relationship Id="rId42" Type="http://schemas.openxmlformats.org/officeDocument/2006/relationships/customXml" Target="../ink/ink552.xml"/><Relationship Id="rId47" Type="http://schemas.openxmlformats.org/officeDocument/2006/relationships/image" Target="../media/image586.png"/><Relationship Id="rId63" Type="http://schemas.openxmlformats.org/officeDocument/2006/relationships/image" Target="../media/image594.png"/><Relationship Id="rId68" Type="http://schemas.openxmlformats.org/officeDocument/2006/relationships/customXml" Target="../ink/ink565.xml"/><Relationship Id="rId84" Type="http://schemas.openxmlformats.org/officeDocument/2006/relationships/customXml" Target="../ink/ink573.xml"/><Relationship Id="rId89" Type="http://schemas.openxmlformats.org/officeDocument/2006/relationships/image" Target="../media/image607.png"/><Relationship Id="rId16" Type="http://schemas.openxmlformats.org/officeDocument/2006/relationships/customXml" Target="../ink/ink539.xml"/><Relationship Id="rId107" Type="http://schemas.openxmlformats.org/officeDocument/2006/relationships/image" Target="../media/image616.png"/><Relationship Id="rId11" Type="http://schemas.openxmlformats.org/officeDocument/2006/relationships/image" Target="../media/image568.png"/><Relationship Id="rId32" Type="http://schemas.openxmlformats.org/officeDocument/2006/relationships/customXml" Target="../ink/ink547.xml"/><Relationship Id="rId37" Type="http://schemas.openxmlformats.org/officeDocument/2006/relationships/image" Target="../media/image581.png"/><Relationship Id="rId53" Type="http://schemas.openxmlformats.org/officeDocument/2006/relationships/image" Target="../media/image589.png"/><Relationship Id="rId58" Type="http://schemas.openxmlformats.org/officeDocument/2006/relationships/customXml" Target="../ink/ink560.xml"/><Relationship Id="rId74" Type="http://schemas.openxmlformats.org/officeDocument/2006/relationships/customXml" Target="../ink/ink568.xml"/><Relationship Id="rId79" Type="http://schemas.openxmlformats.org/officeDocument/2006/relationships/image" Target="../media/image602.png"/><Relationship Id="rId102" Type="http://schemas.openxmlformats.org/officeDocument/2006/relationships/customXml" Target="../ink/ink582.xml"/><Relationship Id="rId5" Type="http://schemas.openxmlformats.org/officeDocument/2006/relationships/image" Target="../media/image565.png"/><Relationship Id="rId90" Type="http://schemas.openxmlformats.org/officeDocument/2006/relationships/customXml" Target="../ink/ink576.xml"/><Relationship Id="rId95" Type="http://schemas.openxmlformats.org/officeDocument/2006/relationships/image" Target="../media/image610.png"/><Relationship Id="rId22" Type="http://schemas.openxmlformats.org/officeDocument/2006/relationships/customXml" Target="../ink/ink542.xml"/><Relationship Id="rId27" Type="http://schemas.openxmlformats.org/officeDocument/2006/relationships/image" Target="../media/image576.png"/><Relationship Id="rId43" Type="http://schemas.openxmlformats.org/officeDocument/2006/relationships/image" Target="../media/image584.png"/><Relationship Id="rId48" Type="http://schemas.openxmlformats.org/officeDocument/2006/relationships/customXml" Target="../ink/ink555.xml"/><Relationship Id="rId64" Type="http://schemas.openxmlformats.org/officeDocument/2006/relationships/customXml" Target="../ink/ink563.xml"/><Relationship Id="rId69" Type="http://schemas.openxmlformats.org/officeDocument/2006/relationships/image" Target="../media/image597.png"/><Relationship Id="rId80" Type="http://schemas.openxmlformats.org/officeDocument/2006/relationships/customXml" Target="../ink/ink571.xml"/><Relationship Id="rId85" Type="http://schemas.openxmlformats.org/officeDocument/2006/relationships/image" Target="../media/image605.png"/><Relationship Id="rId12" Type="http://schemas.openxmlformats.org/officeDocument/2006/relationships/customXml" Target="../ink/ink537.xml"/><Relationship Id="rId17" Type="http://schemas.openxmlformats.org/officeDocument/2006/relationships/image" Target="../media/image571.png"/><Relationship Id="rId33" Type="http://schemas.openxmlformats.org/officeDocument/2006/relationships/image" Target="../media/image579.png"/><Relationship Id="rId38" Type="http://schemas.openxmlformats.org/officeDocument/2006/relationships/customXml" Target="../ink/ink550.xml"/><Relationship Id="rId59" Type="http://schemas.openxmlformats.org/officeDocument/2006/relationships/image" Target="../media/image592.png"/><Relationship Id="rId103" Type="http://schemas.openxmlformats.org/officeDocument/2006/relationships/image" Target="../media/image614.png"/><Relationship Id="rId108" Type="http://schemas.openxmlformats.org/officeDocument/2006/relationships/customXml" Target="../ink/ink585.xml"/><Relationship Id="rId54" Type="http://schemas.openxmlformats.org/officeDocument/2006/relationships/customXml" Target="../ink/ink558.xml"/><Relationship Id="rId70" Type="http://schemas.openxmlformats.org/officeDocument/2006/relationships/customXml" Target="../ink/ink566.xml"/><Relationship Id="rId75" Type="http://schemas.openxmlformats.org/officeDocument/2006/relationships/image" Target="../media/image600.png"/><Relationship Id="rId91" Type="http://schemas.openxmlformats.org/officeDocument/2006/relationships/image" Target="../media/image608.png"/><Relationship Id="rId96" Type="http://schemas.openxmlformats.org/officeDocument/2006/relationships/customXml" Target="../ink/ink579.xml"/><Relationship Id="rId1" Type="http://schemas.openxmlformats.org/officeDocument/2006/relationships/slideLayout" Target="../slideLayouts/slideLayout3.xml"/><Relationship Id="rId6" Type="http://schemas.openxmlformats.org/officeDocument/2006/relationships/customXml" Target="../ink/ink534.xml"/><Relationship Id="rId15" Type="http://schemas.openxmlformats.org/officeDocument/2006/relationships/image" Target="../media/image570.png"/><Relationship Id="rId23" Type="http://schemas.openxmlformats.org/officeDocument/2006/relationships/image" Target="../media/image574.png"/><Relationship Id="rId28" Type="http://schemas.openxmlformats.org/officeDocument/2006/relationships/customXml" Target="../ink/ink545.xml"/><Relationship Id="rId36" Type="http://schemas.openxmlformats.org/officeDocument/2006/relationships/customXml" Target="../ink/ink549.xml"/><Relationship Id="rId49" Type="http://schemas.openxmlformats.org/officeDocument/2006/relationships/image" Target="../media/image587.png"/><Relationship Id="rId57" Type="http://schemas.openxmlformats.org/officeDocument/2006/relationships/image" Target="../media/image591.png"/><Relationship Id="rId106" Type="http://schemas.openxmlformats.org/officeDocument/2006/relationships/customXml" Target="../ink/ink584.xml"/><Relationship Id="rId10" Type="http://schemas.openxmlformats.org/officeDocument/2006/relationships/customXml" Target="../ink/ink536.xml"/><Relationship Id="rId31" Type="http://schemas.openxmlformats.org/officeDocument/2006/relationships/image" Target="../media/image578.png"/><Relationship Id="rId44" Type="http://schemas.openxmlformats.org/officeDocument/2006/relationships/customXml" Target="../ink/ink553.xml"/><Relationship Id="rId52" Type="http://schemas.openxmlformats.org/officeDocument/2006/relationships/customXml" Target="../ink/ink557.xml"/><Relationship Id="rId60" Type="http://schemas.openxmlformats.org/officeDocument/2006/relationships/customXml" Target="../ink/ink561.xml"/><Relationship Id="rId65" Type="http://schemas.openxmlformats.org/officeDocument/2006/relationships/image" Target="../media/image595.png"/><Relationship Id="rId73" Type="http://schemas.openxmlformats.org/officeDocument/2006/relationships/image" Target="../media/image599.png"/><Relationship Id="rId78" Type="http://schemas.openxmlformats.org/officeDocument/2006/relationships/customXml" Target="../ink/ink570.xml"/><Relationship Id="rId81" Type="http://schemas.openxmlformats.org/officeDocument/2006/relationships/image" Target="../media/image603.png"/><Relationship Id="rId86" Type="http://schemas.openxmlformats.org/officeDocument/2006/relationships/customXml" Target="../ink/ink574.xml"/><Relationship Id="rId94" Type="http://schemas.openxmlformats.org/officeDocument/2006/relationships/customXml" Target="../ink/ink578.xml"/><Relationship Id="rId99" Type="http://schemas.openxmlformats.org/officeDocument/2006/relationships/image" Target="../media/image612.png"/><Relationship Id="rId101" Type="http://schemas.openxmlformats.org/officeDocument/2006/relationships/image" Target="../media/image613.png"/><Relationship Id="rId4" Type="http://schemas.openxmlformats.org/officeDocument/2006/relationships/customXml" Target="../ink/ink533.xml"/><Relationship Id="rId9" Type="http://schemas.openxmlformats.org/officeDocument/2006/relationships/image" Target="../media/image567.png"/><Relationship Id="rId13" Type="http://schemas.openxmlformats.org/officeDocument/2006/relationships/image" Target="../media/image569.png"/><Relationship Id="rId18" Type="http://schemas.openxmlformats.org/officeDocument/2006/relationships/customXml" Target="../ink/ink540.xml"/><Relationship Id="rId39" Type="http://schemas.openxmlformats.org/officeDocument/2006/relationships/image" Target="../media/image582.png"/><Relationship Id="rId109" Type="http://schemas.openxmlformats.org/officeDocument/2006/relationships/image" Target="../media/image617.png"/><Relationship Id="rId34" Type="http://schemas.openxmlformats.org/officeDocument/2006/relationships/customXml" Target="../ink/ink548.xml"/><Relationship Id="rId50" Type="http://schemas.openxmlformats.org/officeDocument/2006/relationships/customXml" Target="../ink/ink556.xml"/><Relationship Id="rId55" Type="http://schemas.openxmlformats.org/officeDocument/2006/relationships/image" Target="../media/image590.png"/><Relationship Id="rId76" Type="http://schemas.openxmlformats.org/officeDocument/2006/relationships/customXml" Target="../ink/ink569.xml"/><Relationship Id="rId97" Type="http://schemas.openxmlformats.org/officeDocument/2006/relationships/image" Target="../media/image611.png"/><Relationship Id="rId104" Type="http://schemas.openxmlformats.org/officeDocument/2006/relationships/customXml" Target="../ink/ink583.xml"/><Relationship Id="rId7" Type="http://schemas.openxmlformats.org/officeDocument/2006/relationships/image" Target="../media/image566.png"/><Relationship Id="rId71" Type="http://schemas.openxmlformats.org/officeDocument/2006/relationships/image" Target="../media/image598.png"/><Relationship Id="rId92" Type="http://schemas.openxmlformats.org/officeDocument/2006/relationships/customXml" Target="../ink/ink577.xml"/><Relationship Id="rId2" Type="http://schemas.openxmlformats.org/officeDocument/2006/relationships/customXml" Target="../ink/ink532.xml"/><Relationship Id="rId29" Type="http://schemas.openxmlformats.org/officeDocument/2006/relationships/image" Target="../media/image577.png"/><Relationship Id="rId24" Type="http://schemas.openxmlformats.org/officeDocument/2006/relationships/customXml" Target="../ink/ink543.xml"/><Relationship Id="rId40" Type="http://schemas.openxmlformats.org/officeDocument/2006/relationships/customXml" Target="../ink/ink551.xml"/><Relationship Id="rId45" Type="http://schemas.openxmlformats.org/officeDocument/2006/relationships/image" Target="../media/image585.png"/><Relationship Id="rId66" Type="http://schemas.openxmlformats.org/officeDocument/2006/relationships/customXml" Target="../ink/ink564.xml"/><Relationship Id="rId87" Type="http://schemas.openxmlformats.org/officeDocument/2006/relationships/image" Target="../media/image606.png"/><Relationship Id="rId61" Type="http://schemas.openxmlformats.org/officeDocument/2006/relationships/image" Target="../media/image593.png"/><Relationship Id="rId82" Type="http://schemas.openxmlformats.org/officeDocument/2006/relationships/customXml" Target="../ink/ink572.xml"/><Relationship Id="rId19" Type="http://schemas.openxmlformats.org/officeDocument/2006/relationships/image" Target="../media/image572.png"/><Relationship Id="rId14" Type="http://schemas.openxmlformats.org/officeDocument/2006/relationships/customXml" Target="../ink/ink538.xml"/><Relationship Id="rId30" Type="http://schemas.openxmlformats.org/officeDocument/2006/relationships/customXml" Target="../ink/ink546.xml"/><Relationship Id="rId35" Type="http://schemas.openxmlformats.org/officeDocument/2006/relationships/image" Target="../media/image580.png"/><Relationship Id="rId56" Type="http://schemas.openxmlformats.org/officeDocument/2006/relationships/customXml" Target="../ink/ink559.xml"/><Relationship Id="rId77" Type="http://schemas.openxmlformats.org/officeDocument/2006/relationships/image" Target="../media/image601.png"/><Relationship Id="rId100" Type="http://schemas.openxmlformats.org/officeDocument/2006/relationships/customXml" Target="../ink/ink581.xml"/><Relationship Id="rId105" Type="http://schemas.openxmlformats.org/officeDocument/2006/relationships/image" Target="../media/image615.png"/><Relationship Id="rId8" Type="http://schemas.openxmlformats.org/officeDocument/2006/relationships/customXml" Target="../ink/ink535.xml"/><Relationship Id="rId51" Type="http://schemas.openxmlformats.org/officeDocument/2006/relationships/image" Target="../media/image588.png"/><Relationship Id="rId72" Type="http://schemas.openxmlformats.org/officeDocument/2006/relationships/customXml" Target="../ink/ink567.xml"/><Relationship Id="rId93" Type="http://schemas.openxmlformats.org/officeDocument/2006/relationships/image" Target="../media/image609.png"/><Relationship Id="rId98" Type="http://schemas.openxmlformats.org/officeDocument/2006/relationships/customXml" Target="../ink/ink580.xml"/><Relationship Id="rId3" Type="http://schemas.openxmlformats.org/officeDocument/2006/relationships/image" Target="../media/image564.png"/><Relationship Id="rId25" Type="http://schemas.openxmlformats.org/officeDocument/2006/relationships/image" Target="../media/image575.png"/><Relationship Id="rId46" Type="http://schemas.openxmlformats.org/officeDocument/2006/relationships/customXml" Target="../ink/ink554.xml"/><Relationship Id="rId67" Type="http://schemas.openxmlformats.org/officeDocument/2006/relationships/image" Target="../media/image596.png"/><Relationship Id="rId20" Type="http://schemas.openxmlformats.org/officeDocument/2006/relationships/customXml" Target="../ink/ink541.xml"/><Relationship Id="rId41" Type="http://schemas.openxmlformats.org/officeDocument/2006/relationships/image" Target="../media/image583.png"/><Relationship Id="rId62" Type="http://schemas.openxmlformats.org/officeDocument/2006/relationships/customXml" Target="../ink/ink562.xml"/><Relationship Id="rId83" Type="http://schemas.openxmlformats.org/officeDocument/2006/relationships/image" Target="../media/image604.png"/><Relationship Id="rId88" Type="http://schemas.openxmlformats.org/officeDocument/2006/relationships/customXml" Target="../ink/ink57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hyperlink" Target="https://www.cs.virginia.edu/~robins/Turing_Paper_1936.pdf"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drive.google.com/file/d/1wr49afa6V8ZT749FWQb8uL_jRphwM0EF/view"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drive.google.com/file/d/1vU0cg1eM4nJQpHdurtiMUey4ppA3cXG5/view"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18.xml"/><Relationship Id="rId18" Type="http://schemas.openxmlformats.org/officeDocument/2006/relationships/slide" Target="slide79.xml"/><Relationship Id="rId3" Type="http://schemas.openxmlformats.org/officeDocument/2006/relationships/slide" Target="slide40.xml"/><Relationship Id="rId21" Type="http://schemas.openxmlformats.org/officeDocument/2006/relationships/slide" Target="slide35.xml"/><Relationship Id="rId7" Type="http://schemas.openxmlformats.org/officeDocument/2006/relationships/slide" Target="slide101.xml"/><Relationship Id="rId12" Type="http://schemas.openxmlformats.org/officeDocument/2006/relationships/slide" Target="slide67.xml"/><Relationship Id="rId17" Type="http://schemas.openxmlformats.org/officeDocument/2006/relationships/slide" Target="slide27.xml"/><Relationship Id="rId2" Type="http://schemas.openxmlformats.org/officeDocument/2006/relationships/slide" Target="slide5.xml"/><Relationship Id="rId16" Type="http://schemas.openxmlformats.org/officeDocument/2006/relationships/slide" Target="slide122.xml"/><Relationship Id="rId20" Type="http://schemas.openxmlformats.org/officeDocument/2006/relationships/slide" Target="slide85.xml"/><Relationship Id="rId1" Type="http://schemas.openxmlformats.org/officeDocument/2006/relationships/slideLayout" Target="../slideLayouts/slideLayout3.xml"/><Relationship Id="rId6" Type="http://schemas.openxmlformats.org/officeDocument/2006/relationships/slide" Target="slide46.xml"/><Relationship Id="rId11" Type="http://schemas.openxmlformats.org/officeDocument/2006/relationships/slide" Target="slide19.xml"/><Relationship Id="rId24" Type="http://schemas.openxmlformats.org/officeDocument/2006/relationships/slide" Target="slide87.xml"/><Relationship Id="rId5" Type="http://schemas.openxmlformats.org/officeDocument/2006/relationships/slide" Target="slide11.xml"/><Relationship Id="rId15" Type="http://schemas.openxmlformats.org/officeDocument/2006/relationships/slide" Target="slide75.xml"/><Relationship Id="rId23" Type="http://schemas.openxmlformats.org/officeDocument/2006/relationships/slide" Target="slide39.xml"/><Relationship Id="rId10" Type="http://schemas.openxmlformats.org/officeDocument/2006/relationships/slide" Target="slide108.xml"/><Relationship Id="rId19" Type="http://schemas.openxmlformats.org/officeDocument/2006/relationships/slide" Target="slide31.xml"/><Relationship Id="rId4" Type="http://schemas.openxmlformats.org/officeDocument/2006/relationships/slide" Target="slide88.xml"/><Relationship Id="rId9" Type="http://schemas.openxmlformats.org/officeDocument/2006/relationships/slide" Target="slide55.xml"/><Relationship Id="rId14" Type="http://schemas.openxmlformats.org/officeDocument/2006/relationships/slide" Target="slide23.xml"/><Relationship Id="rId22" Type="http://schemas.openxmlformats.org/officeDocument/2006/relationships/slide" Target="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1nFydv8BT5YEtTyqZVM4za8YGexlQxboG/view"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Phv9gbNKb5NW0byjSIJpLgzJU6arSwNV/view"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drive.google.com/file/d/1yoyaWOXmZ70x8Mu62wWVfhum0RikkxLE/view"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drive.google.com/file/d/1T5VcZEO9ZyTAf5N-mygJkZyPXfLTSogG/view"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Y0L1u6xUWQbegbCGT7l8P7PBREuWeB0l/view"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rive.google.com/file/d/1I1z8E1RQb0e78n5uKTVFqybEWzN32cZs/view"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6" Type="http://schemas.openxmlformats.org/officeDocument/2006/relationships/customXml" Target="../ink/ink15.xml"/><Relationship Id="rId21" Type="http://schemas.openxmlformats.org/officeDocument/2006/relationships/image" Target="../media/image34.png"/><Relationship Id="rId42" Type="http://schemas.openxmlformats.org/officeDocument/2006/relationships/customXml" Target="../ink/ink23.xml"/><Relationship Id="rId47" Type="http://schemas.openxmlformats.org/officeDocument/2006/relationships/image" Target="../media/image47.png"/><Relationship Id="rId63" Type="http://schemas.openxmlformats.org/officeDocument/2006/relationships/image" Target="../media/image55.png"/><Relationship Id="rId68" Type="http://schemas.openxmlformats.org/officeDocument/2006/relationships/customXml" Target="../ink/ink36.xml"/><Relationship Id="rId84" Type="http://schemas.openxmlformats.org/officeDocument/2006/relationships/customXml" Target="../ink/ink44.xml"/><Relationship Id="rId89" Type="http://schemas.openxmlformats.org/officeDocument/2006/relationships/image" Target="../media/image68.png"/><Relationship Id="rId16" Type="http://schemas.openxmlformats.org/officeDocument/2006/relationships/customXml" Target="../ink/ink10.xml"/><Relationship Id="rId107" Type="http://schemas.openxmlformats.org/officeDocument/2006/relationships/image" Target="../media/image77.png"/><Relationship Id="rId11" Type="http://schemas.openxmlformats.org/officeDocument/2006/relationships/image" Target="../media/image29.png"/><Relationship Id="rId32" Type="http://schemas.openxmlformats.org/officeDocument/2006/relationships/customXml" Target="../ink/ink18.xml"/><Relationship Id="rId37"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customXml" Target="../ink/ink31.xml"/><Relationship Id="rId74" Type="http://schemas.openxmlformats.org/officeDocument/2006/relationships/customXml" Target="../ink/ink39.xml"/><Relationship Id="rId79" Type="http://schemas.openxmlformats.org/officeDocument/2006/relationships/image" Target="../media/image63.png"/><Relationship Id="rId102" Type="http://schemas.openxmlformats.org/officeDocument/2006/relationships/customXml" Target="../ink/ink53.xml"/><Relationship Id="rId5" Type="http://schemas.openxmlformats.org/officeDocument/2006/relationships/image" Target="../media/image26.png"/><Relationship Id="rId90" Type="http://schemas.openxmlformats.org/officeDocument/2006/relationships/customXml" Target="../ink/ink47.xml"/><Relationship Id="rId95" Type="http://schemas.openxmlformats.org/officeDocument/2006/relationships/image" Target="../media/image71.png"/><Relationship Id="rId22" Type="http://schemas.openxmlformats.org/officeDocument/2006/relationships/customXml" Target="../ink/ink13.xml"/><Relationship Id="rId27"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customXml" Target="../ink/ink26.xml"/><Relationship Id="rId64" Type="http://schemas.openxmlformats.org/officeDocument/2006/relationships/customXml" Target="../ink/ink34.xml"/><Relationship Id="rId69" Type="http://schemas.openxmlformats.org/officeDocument/2006/relationships/image" Target="../media/image58.png"/><Relationship Id="rId80" Type="http://schemas.openxmlformats.org/officeDocument/2006/relationships/customXml" Target="../ink/ink42.xml"/><Relationship Id="rId85" Type="http://schemas.openxmlformats.org/officeDocument/2006/relationships/image" Target="../media/image66.png"/><Relationship Id="rId12" Type="http://schemas.openxmlformats.org/officeDocument/2006/relationships/customXml" Target="../ink/ink8.xml"/><Relationship Id="rId17"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customXml" Target="../ink/ink21.xml"/><Relationship Id="rId59" Type="http://schemas.openxmlformats.org/officeDocument/2006/relationships/image" Target="../media/image53.png"/><Relationship Id="rId103" Type="http://schemas.openxmlformats.org/officeDocument/2006/relationships/image" Target="../media/image75.png"/><Relationship Id="rId108" Type="http://schemas.openxmlformats.org/officeDocument/2006/relationships/customXml" Target="../ink/ink56.xml"/><Relationship Id="rId54" Type="http://schemas.openxmlformats.org/officeDocument/2006/relationships/customXml" Target="../ink/ink29.xml"/><Relationship Id="rId70" Type="http://schemas.openxmlformats.org/officeDocument/2006/relationships/customXml" Target="../ink/ink37.xml"/><Relationship Id="rId75" Type="http://schemas.openxmlformats.org/officeDocument/2006/relationships/image" Target="../media/image61.png"/><Relationship Id="rId91" Type="http://schemas.openxmlformats.org/officeDocument/2006/relationships/image" Target="../media/image69.png"/><Relationship Id="rId96" Type="http://schemas.openxmlformats.org/officeDocument/2006/relationships/customXml" Target="../ink/ink50.xml"/><Relationship Id="rId1" Type="http://schemas.openxmlformats.org/officeDocument/2006/relationships/slideLayout" Target="../slideLayouts/slideLayout3.xml"/><Relationship Id="rId6" Type="http://schemas.openxmlformats.org/officeDocument/2006/relationships/customXml" Target="../ink/ink5.xml"/><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customXml" Target="../ink/ink16.xml"/><Relationship Id="rId36" Type="http://schemas.openxmlformats.org/officeDocument/2006/relationships/customXml" Target="../ink/ink20.xml"/><Relationship Id="rId49" Type="http://schemas.openxmlformats.org/officeDocument/2006/relationships/image" Target="../media/image48.png"/><Relationship Id="rId57" Type="http://schemas.openxmlformats.org/officeDocument/2006/relationships/image" Target="../media/image52.png"/><Relationship Id="rId106" Type="http://schemas.openxmlformats.org/officeDocument/2006/relationships/customXml" Target="../ink/ink55.xml"/><Relationship Id="rId10" Type="http://schemas.openxmlformats.org/officeDocument/2006/relationships/customXml" Target="../ink/ink7.xml"/><Relationship Id="rId31" Type="http://schemas.openxmlformats.org/officeDocument/2006/relationships/image" Target="../media/image39.png"/><Relationship Id="rId44" Type="http://schemas.openxmlformats.org/officeDocument/2006/relationships/customXml" Target="../ink/ink24.xml"/><Relationship Id="rId52" Type="http://schemas.openxmlformats.org/officeDocument/2006/relationships/customXml" Target="../ink/ink28.xml"/><Relationship Id="rId60" Type="http://schemas.openxmlformats.org/officeDocument/2006/relationships/customXml" Target="../ink/ink32.xml"/><Relationship Id="rId65" Type="http://schemas.openxmlformats.org/officeDocument/2006/relationships/image" Target="../media/image56.png"/><Relationship Id="rId73" Type="http://schemas.openxmlformats.org/officeDocument/2006/relationships/image" Target="../media/image60.png"/><Relationship Id="rId78" Type="http://schemas.openxmlformats.org/officeDocument/2006/relationships/customXml" Target="../ink/ink41.xml"/><Relationship Id="rId81" Type="http://schemas.openxmlformats.org/officeDocument/2006/relationships/image" Target="../media/image64.png"/><Relationship Id="rId86" Type="http://schemas.openxmlformats.org/officeDocument/2006/relationships/customXml" Target="../ink/ink45.xml"/><Relationship Id="rId94" Type="http://schemas.openxmlformats.org/officeDocument/2006/relationships/customXml" Target="../ink/ink49.xml"/><Relationship Id="rId99" Type="http://schemas.openxmlformats.org/officeDocument/2006/relationships/image" Target="../media/image73.png"/><Relationship Id="rId101" Type="http://schemas.openxmlformats.org/officeDocument/2006/relationships/image" Target="../media/image74.png"/><Relationship Id="rId4" Type="http://schemas.openxmlformats.org/officeDocument/2006/relationships/customXml" Target="../ink/ink4.xml"/><Relationship Id="rId9" Type="http://schemas.openxmlformats.org/officeDocument/2006/relationships/image" Target="../media/image28.png"/><Relationship Id="rId13" Type="http://schemas.openxmlformats.org/officeDocument/2006/relationships/image" Target="../media/image30.png"/><Relationship Id="rId18" Type="http://schemas.openxmlformats.org/officeDocument/2006/relationships/customXml" Target="../ink/ink11.xml"/><Relationship Id="rId39" Type="http://schemas.openxmlformats.org/officeDocument/2006/relationships/image" Target="../media/image43.png"/><Relationship Id="rId109" Type="http://schemas.openxmlformats.org/officeDocument/2006/relationships/image" Target="../media/image78.png"/><Relationship Id="rId34" Type="http://schemas.openxmlformats.org/officeDocument/2006/relationships/customXml" Target="../ink/ink19.xml"/><Relationship Id="rId50" Type="http://schemas.openxmlformats.org/officeDocument/2006/relationships/customXml" Target="../ink/ink27.xml"/><Relationship Id="rId55" Type="http://schemas.openxmlformats.org/officeDocument/2006/relationships/image" Target="../media/image51.png"/><Relationship Id="rId76" Type="http://schemas.openxmlformats.org/officeDocument/2006/relationships/customXml" Target="../ink/ink40.xml"/><Relationship Id="rId97" Type="http://schemas.openxmlformats.org/officeDocument/2006/relationships/image" Target="../media/image72.png"/><Relationship Id="rId104" Type="http://schemas.openxmlformats.org/officeDocument/2006/relationships/customXml" Target="../ink/ink54.xml"/><Relationship Id="rId7" Type="http://schemas.openxmlformats.org/officeDocument/2006/relationships/image" Target="../media/image27.png"/><Relationship Id="rId71" Type="http://schemas.openxmlformats.org/officeDocument/2006/relationships/image" Target="../media/image59.png"/><Relationship Id="rId92" Type="http://schemas.openxmlformats.org/officeDocument/2006/relationships/customXml" Target="../ink/ink48.xml"/><Relationship Id="rId2" Type="http://schemas.openxmlformats.org/officeDocument/2006/relationships/image" Target="../media/image24.png"/><Relationship Id="rId29" Type="http://schemas.openxmlformats.org/officeDocument/2006/relationships/image" Target="../media/image38.png"/><Relationship Id="rId24" Type="http://schemas.openxmlformats.org/officeDocument/2006/relationships/customXml" Target="../ink/ink14.xml"/><Relationship Id="rId40" Type="http://schemas.openxmlformats.org/officeDocument/2006/relationships/customXml" Target="../ink/ink22.xml"/><Relationship Id="rId45" Type="http://schemas.openxmlformats.org/officeDocument/2006/relationships/image" Target="../media/image46.png"/><Relationship Id="rId66" Type="http://schemas.openxmlformats.org/officeDocument/2006/relationships/customXml" Target="../ink/ink35.xml"/><Relationship Id="rId87" Type="http://schemas.openxmlformats.org/officeDocument/2006/relationships/image" Target="../media/image67.png"/><Relationship Id="rId61" Type="http://schemas.openxmlformats.org/officeDocument/2006/relationships/image" Target="../media/image54.png"/><Relationship Id="rId82" Type="http://schemas.openxmlformats.org/officeDocument/2006/relationships/customXml" Target="../ink/ink43.xml"/><Relationship Id="rId19" Type="http://schemas.openxmlformats.org/officeDocument/2006/relationships/image" Target="../media/image33.png"/><Relationship Id="rId14" Type="http://schemas.openxmlformats.org/officeDocument/2006/relationships/customXml" Target="../ink/ink9.xml"/><Relationship Id="rId30" Type="http://schemas.openxmlformats.org/officeDocument/2006/relationships/customXml" Target="../ink/ink17.xml"/><Relationship Id="rId35" Type="http://schemas.openxmlformats.org/officeDocument/2006/relationships/image" Target="../media/image41.png"/><Relationship Id="rId56" Type="http://schemas.openxmlformats.org/officeDocument/2006/relationships/customXml" Target="../ink/ink30.xml"/><Relationship Id="rId77" Type="http://schemas.openxmlformats.org/officeDocument/2006/relationships/image" Target="../media/image62.png"/><Relationship Id="rId100" Type="http://schemas.openxmlformats.org/officeDocument/2006/relationships/customXml" Target="../ink/ink52.xml"/><Relationship Id="rId105" Type="http://schemas.openxmlformats.org/officeDocument/2006/relationships/image" Target="../media/image76.png"/><Relationship Id="rId8" Type="http://schemas.openxmlformats.org/officeDocument/2006/relationships/customXml" Target="../ink/ink6.xml"/><Relationship Id="rId51" Type="http://schemas.openxmlformats.org/officeDocument/2006/relationships/image" Target="../media/image49.png"/><Relationship Id="rId72" Type="http://schemas.openxmlformats.org/officeDocument/2006/relationships/customXml" Target="../ink/ink38.xml"/><Relationship Id="rId93" Type="http://schemas.openxmlformats.org/officeDocument/2006/relationships/image" Target="../media/image70.png"/><Relationship Id="rId98" Type="http://schemas.openxmlformats.org/officeDocument/2006/relationships/customXml" Target="../ink/ink51.xml"/><Relationship Id="rId3" Type="http://schemas.openxmlformats.org/officeDocument/2006/relationships/image" Target="../media/image25.png"/><Relationship Id="rId25" Type="http://schemas.openxmlformats.org/officeDocument/2006/relationships/image" Target="../media/image36.png"/><Relationship Id="rId46" Type="http://schemas.openxmlformats.org/officeDocument/2006/relationships/customXml" Target="../ink/ink25.xml"/><Relationship Id="rId67" Type="http://schemas.openxmlformats.org/officeDocument/2006/relationships/image" Target="../media/image57.png"/><Relationship Id="rId20" Type="http://schemas.openxmlformats.org/officeDocument/2006/relationships/customXml" Target="../ink/ink12.xml"/><Relationship Id="rId41" Type="http://schemas.openxmlformats.org/officeDocument/2006/relationships/image" Target="../media/image44.png"/><Relationship Id="rId62" Type="http://schemas.openxmlformats.org/officeDocument/2006/relationships/customXml" Target="../ink/ink33.xml"/><Relationship Id="rId83" Type="http://schemas.openxmlformats.org/officeDocument/2006/relationships/image" Target="../media/image65.png"/><Relationship Id="rId88" Type="http://schemas.openxmlformats.org/officeDocument/2006/relationships/customXml" Target="../ink/ink4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80.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customXml" Target="../ink/ink58.xml"/><Relationship Id="rId5" Type="http://schemas.openxmlformats.org/officeDocument/2006/relationships/image" Target="../media/image79.png"/><Relationship Id="rId4" Type="http://schemas.openxmlformats.org/officeDocument/2006/relationships/customXml" Target="../ink/ink57.xml"/></Relationships>
</file>

<file path=ppt/slides/_rels/slide59.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customXml" Target="../ink/ink67.xml"/><Relationship Id="rId26" Type="http://schemas.openxmlformats.org/officeDocument/2006/relationships/customXml" Target="../ink/ink71.xml"/><Relationship Id="rId39" Type="http://schemas.openxmlformats.org/officeDocument/2006/relationships/image" Target="../media/image99.png"/><Relationship Id="rId21" Type="http://schemas.openxmlformats.org/officeDocument/2006/relationships/image" Target="../media/image90.png"/><Relationship Id="rId34" Type="http://schemas.openxmlformats.org/officeDocument/2006/relationships/customXml" Target="../ink/ink75.xml"/><Relationship Id="rId7" Type="http://schemas.openxmlformats.org/officeDocument/2006/relationships/image" Target="../media/image83.png"/><Relationship Id="rId12" Type="http://schemas.openxmlformats.org/officeDocument/2006/relationships/customXml" Target="../ink/ink64.xml"/><Relationship Id="rId17" Type="http://schemas.openxmlformats.org/officeDocument/2006/relationships/image" Target="../media/image88.png"/><Relationship Id="rId25" Type="http://schemas.openxmlformats.org/officeDocument/2006/relationships/image" Target="../media/image92.png"/><Relationship Id="rId33" Type="http://schemas.openxmlformats.org/officeDocument/2006/relationships/image" Target="../media/image96.png"/><Relationship Id="rId38" Type="http://schemas.openxmlformats.org/officeDocument/2006/relationships/customXml" Target="../ink/ink77.xml"/><Relationship Id="rId2" Type="http://schemas.openxmlformats.org/officeDocument/2006/relationships/customXml" Target="../ink/ink59.xml"/><Relationship Id="rId16" Type="http://schemas.openxmlformats.org/officeDocument/2006/relationships/customXml" Target="../ink/ink66.xml"/><Relationship Id="rId20" Type="http://schemas.openxmlformats.org/officeDocument/2006/relationships/customXml" Target="../ink/ink68.xml"/><Relationship Id="rId29"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customXml" Target="../ink/ink61.xml"/><Relationship Id="rId11" Type="http://schemas.openxmlformats.org/officeDocument/2006/relationships/image" Target="../media/image85.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98.png"/><Relationship Id="rId5" Type="http://schemas.openxmlformats.org/officeDocument/2006/relationships/image" Target="../media/image82.png"/><Relationship Id="rId15" Type="http://schemas.openxmlformats.org/officeDocument/2006/relationships/image" Target="../media/image87.png"/><Relationship Id="rId23" Type="http://schemas.openxmlformats.org/officeDocument/2006/relationships/image" Target="../media/image91.png"/><Relationship Id="rId28" Type="http://schemas.openxmlformats.org/officeDocument/2006/relationships/customXml" Target="../ink/ink72.xml"/><Relationship Id="rId36" Type="http://schemas.openxmlformats.org/officeDocument/2006/relationships/customXml" Target="../ink/ink76.xml"/><Relationship Id="rId10" Type="http://schemas.openxmlformats.org/officeDocument/2006/relationships/customXml" Target="../ink/ink63.xml"/><Relationship Id="rId19" Type="http://schemas.openxmlformats.org/officeDocument/2006/relationships/image" Target="../media/image89.png"/><Relationship Id="rId31" Type="http://schemas.openxmlformats.org/officeDocument/2006/relationships/image" Target="../media/image95.png"/><Relationship Id="rId4" Type="http://schemas.openxmlformats.org/officeDocument/2006/relationships/customXml" Target="../ink/ink60.xml"/><Relationship Id="rId9" Type="http://schemas.openxmlformats.org/officeDocument/2006/relationships/image" Target="../media/image84.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93.png"/><Relationship Id="rId30" Type="http://schemas.openxmlformats.org/officeDocument/2006/relationships/customXml" Target="../ink/ink73.xml"/><Relationship Id="rId35" Type="http://schemas.openxmlformats.org/officeDocument/2006/relationships/image" Target="../media/image97.png"/><Relationship Id="rId8" Type="http://schemas.openxmlformats.org/officeDocument/2006/relationships/customXml" Target="../ink/ink62.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customXml" Target="../ink/ink86.xml"/><Relationship Id="rId26" Type="http://schemas.openxmlformats.org/officeDocument/2006/relationships/customXml" Target="../ink/ink90.xml"/><Relationship Id="rId39" Type="http://schemas.openxmlformats.org/officeDocument/2006/relationships/image" Target="../media/image118.png"/><Relationship Id="rId21" Type="http://schemas.openxmlformats.org/officeDocument/2006/relationships/image" Target="../media/image109.png"/><Relationship Id="rId34" Type="http://schemas.openxmlformats.org/officeDocument/2006/relationships/customXml" Target="../ink/ink94.xml"/><Relationship Id="rId42" Type="http://schemas.openxmlformats.org/officeDocument/2006/relationships/customXml" Target="../ink/ink98.xml"/><Relationship Id="rId7" Type="http://schemas.openxmlformats.org/officeDocument/2006/relationships/image" Target="../media/image102.png"/><Relationship Id="rId2" Type="http://schemas.openxmlformats.org/officeDocument/2006/relationships/customXml" Target="../ink/ink78.xml"/><Relationship Id="rId16" Type="http://schemas.openxmlformats.org/officeDocument/2006/relationships/customXml" Target="../ink/ink85.xml"/><Relationship Id="rId20" Type="http://schemas.openxmlformats.org/officeDocument/2006/relationships/customXml" Target="../ink/ink87.xml"/><Relationship Id="rId29" Type="http://schemas.openxmlformats.org/officeDocument/2006/relationships/image" Target="../media/image113.png"/><Relationship Id="rId41"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customXml" Target="../ink/ink80.xml"/><Relationship Id="rId11" Type="http://schemas.openxmlformats.org/officeDocument/2006/relationships/image" Target="../media/image104.png"/><Relationship Id="rId24" Type="http://schemas.openxmlformats.org/officeDocument/2006/relationships/customXml" Target="../ink/ink89.xml"/><Relationship Id="rId32" Type="http://schemas.openxmlformats.org/officeDocument/2006/relationships/customXml" Target="../ink/ink93.xml"/><Relationship Id="rId37" Type="http://schemas.openxmlformats.org/officeDocument/2006/relationships/image" Target="../media/image117.png"/><Relationship Id="rId40" Type="http://schemas.openxmlformats.org/officeDocument/2006/relationships/customXml" Target="../ink/ink97.xml"/><Relationship Id="rId5" Type="http://schemas.openxmlformats.org/officeDocument/2006/relationships/image" Target="../media/image101.png"/><Relationship Id="rId15" Type="http://schemas.openxmlformats.org/officeDocument/2006/relationships/image" Target="../media/image106.png"/><Relationship Id="rId23" Type="http://schemas.openxmlformats.org/officeDocument/2006/relationships/image" Target="../media/image110.png"/><Relationship Id="rId28" Type="http://schemas.openxmlformats.org/officeDocument/2006/relationships/customXml" Target="../ink/ink91.xml"/><Relationship Id="rId36" Type="http://schemas.openxmlformats.org/officeDocument/2006/relationships/customXml" Target="../ink/ink95.xml"/><Relationship Id="rId10" Type="http://schemas.openxmlformats.org/officeDocument/2006/relationships/customXml" Target="../ink/ink82.xml"/><Relationship Id="rId19" Type="http://schemas.openxmlformats.org/officeDocument/2006/relationships/image" Target="../media/image108.png"/><Relationship Id="rId31" Type="http://schemas.openxmlformats.org/officeDocument/2006/relationships/image" Target="../media/image114.png"/><Relationship Id="rId4" Type="http://schemas.openxmlformats.org/officeDocument/2006/relationships/customXml" Target="../ink/ink79.xml"/><Relationship Id="rId9" Type="http://schemas.openxmlformats.org/officeDocument/2006/relationships/image" Target="../media/image103.png"/><Relationship Id="rId14" Type="http://schemas.openxmlformats.org/officeDocument/2006/relationships/customXml" Target="../ink/ink84.xml"/><Relationship Id="rId22" Type="http://schemas.openxmlformats.org/officeDocument/2006/relationships/customXml" Target="../ink/ink88.xml"/><Relationship Id="rId27" Type="http://schemas.openxmlformats.org/officeDocument/2006/relationships/image" Target="../media/image112.png"/><Relationship Id="rId30" Type="http://schemas.openxmlformats.org/officeDocument/2006/relationships/customXml" Target="../ink/ink92.xml"/><Relationship Id="rId35" Type="http://schemas.openxmlformats.org/officeDocument/2006/relationships/image" Target="../media/image116.png"/><Relationship Id="rId43" Type="http://schemas.openxmlformats.org/officeDocument/2006/relationships/image" Target="../media/image120.png"/><Relationship Id="rId8" Type="http://schemas.openxmlformats.org/officeDocument/2006/relationships/customXml" Target="../ink/ink81.xml"/><Relationship Id="rId3" Type="http://schemas.openxmlformats.org/officeDocument/2006/relationships/image" Target="../media/image100.png"/><Relationship Id="rId12" Type="http://schemas.openxmlformats.org/officeDocument/2006/relationships/customXml" Target="../ink/ink83.xml"/><Relationship Id="rId17" Type="http://schemas.openxmlformats.org/officeDocument/2006/relationships/image" Target="../media/image107.png"/><Relationship Id="rId25" Type="http://schemas.openxmlformats.org/officeDocument/2006/relationships/image" Target="../media/image111.png"/><Relationship Id="rId33" Type="http://schemas.openxmlformats.org/officeDocument/2006/relationships/image" Target="../media/image115.png"/><Relationship Id="rId38" Type="http://schemas.openxmlformats.org/officeDocument/2006/relationships/customXml" Target="../ink/ink9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drive.google.com/file/d/1IDcNAAheNFrVIKOOxnhXFlIjB_mWdBqP/view"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customXml" Target="../ink/ink99.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customXml" Target="../ink/ink100.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6" Type="http://schemas.openxmlformats.org/officeDocument/2006/relationships/image" Target="../media/image135.png"/><Relationship Id="rId21" Type="http://schemas.openxmlformats.org/officeDocument/2006/relationships/customXml" Target="../ink/ink110.xml"/><Relationship Id="rId42" Type="http://schemas.openxmlformats.org/officeDocument/2006/relationships/image" Target="../media/image143.png"/><Relationship Id="rId47" Type="http://schemas.openxmlformats.org/officeDocument/2006/relationships/customXml" Target="../ink/ink123.xml"/><Relationship Id="rId63" Type="http://schemas.openxmlformats.org/officeDocument/2006/relationships/customXml" Target="../ink/ink131.xml"/><Relationship Id="rId68" Type="http://schemas.openxmlformats.org/officeDocument/2006/relationships/image" Target="../media/image156.png"/><Relationship Id="rId2" Type="http://schemas.openxmlformats.org/officeDocument/2006/relationships/image" Target="../media/image123.png"/><Relationship Id="rId16" Type="http://schemas.openxmlformats.org/officeDocument/2006/relationships/image" Target="../media/image130.png"/><Relationship Id="rId29" Type="http://schemas.openxmlformats.org/officeDocument/2006/relationships/customXml" Target="../ink/ink114.xml"/><Relationship Id="rId11" Type="http://schemas.openxmlformats.org/officeDocument/2006/relationships/customXml" Target="../ink/ink105.xml"/><Relationship Id="rId24" Type="http://schemas.openxmlformats.org/officeDocument/2006/relationships/image" Target="../media/image134.png"/><Relationship Id="rId32" Type="http://schemas.openxmlformats.org/officeDocument/2006/relationships/image" Target="../media/image138.png"/><Relationship Id="rId37" Type="http://schemas.openxmlformats.org/officeDocument/2006/relationships/customXml" Target="../ink/ink118.xml"/><Relationship Id="rId40" Type="http://schemas.openxmlformats.org/officeDocument/2006/relationships/image" Target="../media/image142.png"/><Relationship Id="rId45" Type="http://schemas.openxmlformats.org/officeDocument/2006/relationships/customXml" Target="../ink/ink122.xml"/><Relationship Id="rId53" Type="http://schemas.openxmlformats.org/officeDocument/2006/relationships/customXml" Target="../ink/ink126.xml"/><Relationship Id="rId58" Type="http://schemas.openxmlformats.org/officeDocument/2006/relationships/image" Target="../media/image151.png"/><Relationship Id="rId66" Type="http://schemas.openxmlformats.org/officeDocument/2006/relationships/image" Target="../media/image155.png"/><Relationship Id="rId74" Type="http://schemas.openxmlformats.org/officeDocument/2006/relationships/image" Target="../media/image159.png"/><Relationship Id="rId5" Type="http://schemas.openxmlformats.org/officeDocument/2006/relationships/customXml" Target="../ink/ink102.xml"/><Relationship Id="rId61" Type="http://schemas.openxmlformats.org/officeDocument/2006/relationships/customXml" Target="../ink/ink130.xml"/><Relationship Id="rId19" Type="http://schemas.openxmlformats.org/officeDocument/2006/relationships/customXml" Target="../ink/ink109.xml"/><Relationship Id="rId14" Type="http://schemas.openxmlformats.org/officeDocument/2006/relationships/image" Target="../media/image129.png"/><Relationship Id="rId22" Type="http://schemas.openxmlformats.org/officeDocument/2006/relationships/image" Target="../media/image133.png"/><Relationship Id="rId27" Type="http://schemas.openxmlformats.org/officeDocument/2006/relationships/customXml" Target="../ink/ink113.xml"/><Relationship Id="rId30" Type="http://schemas.openxmlformats.org/officeDocument/2006/relationships/image" Target="../media/image137.png"/><Relationship Id="rId35" Type="http://schemas.openxmlformats.org/officeDocument/2006/relationships/customXml" Target="../ink/ink117.xml"/><Relationship Id="rId43" Type="http://schemas.openxmlformats.org/officeDocument/2006/relationships/customXml" Target="../ink/ink121.xml"/><Relationship Id="rId48" Type="http://schemas.openxmlformats.org/officeDocument/2006/relationships/image" Target="../media/image146.png"/><Relationship Id="rId56" Type="http://schemas.openxmlformats.org/officeDocument/2006/relationships/image" Target="../media/image150.png"/><Relationship Id="rId64" Type="http://schemas.openxmlformats.org/officeDocument/2006/relationships/image" Target="../media/image154.png"/><Relationship Id="rId69" Type="http://schemas.openxmlformats.org/officeDocument/2006/relationships/customXml" Target="../ink/ink134.xml"/><Relationship Id="rId8" Type="http://schemas.openxmlformats.org/officeDocument/2006/relationships/image" Target="../media/image126.png"/><Relationship Id="rId51" Type="http://schemas.openxmlformats.org/officeDocument/2006/relationships/customXml" Target="../ink/ink125.xml"/><Relationship Id="rId72" Type="http://schemas.openxmlformats.org/officeDocument/2006/relationships/image" Target="../media/image158.png"/><Relationship Id="rId3" Type="http://schemas.openxmlformats.org/officeDocument/2006/relationships/customXml" Target="../ink/ink101.xml"/><Relationship Id="rId12" Type="http://schemas.openxmlformats.org/officeDocument/2006/relationships/image" Target="../media/image128.png"/><Relationship Id="rId17" Type="http://schemas.openxmlformats.org/officeDocument/2006/relationships/customXml" Target="../ink/ink108.xml"/><Relationship Id="rId25" Type="http://schemas.openxmlformats.org/officeDocument/2006/relationships/customXml" Target="../ink/ink112.xml"/><Relationship Id="rId33" Type="http://schemas.openxmlformats.org/officeDocument/2006/relationships/customXml" Target="../ink/ink116.xml"/><Relationship Id="rId38" Type="http://schemas.openxmlformats.org/officeDocument/2006/relationships/image" Target="../media/image141.png"/><Relationship Id="rId46" Type="http://schemas.openxmlformats.org/officeDocument/2006/relationships/image" Target="../media/image145.png"/><Relationship Id="rId59" Type="http://schemas.openxmlformats.org/officeDocument/2006/relationships/customXml" Target="../ink/ink129.xml"/><Relationship Id="rId67" Type="http://schemas.openxmlformats.org/officeDocument/2006/relationships/customXml" Target="../ink/ink133.xml"/><Relationship Id="rId20" Type="http://schemas.openxmlformats.org/officeDocument/2006/relationships/image" Target="../media/image132.png"/><Relationship Id="rId41" Type="http://schemas.openxmlformats.org/officeDocument/2006/relationships/customXml" Target="../ink/ink120.xml"/><Relationship Id="rId54" Type="http://schemas.openxmlformats.org/officeDocument/2006/relationships/image" Target="../media/image149.png"/><Relationship Id="rId62" Type="http://schemas.openxmlformats.org/officeDocument/2006/relationships/image" Target="../media/image153.png"/><Relationship Id="rId70" Type="http://schemas.openxmlformats.org/officeDocument/2006/relationships/image" Target="../media/image157.png"/><Relationship Id="rId75" Type="http://schemas.openxmlformats.org/officeDocument/2006/relationships/customXml" Target="../ink/ink137.xml"/><Relationship Id="rId1" Type="http://schemas.openxmlformats.org/officeDocument/2006/relationships/slideLayout" Target="../slideLayouts/slideLayout3.xml"/><Relationship Id="rId6" Type="http://schemas.openxmlformats.org/officeDocument/2006/relationships/image" Target="../media/image125.png"/><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36.png"/><Relationship Id="rId36" Type="http://schemas.openxmlformats.org/officeDocument/2006/relationships/image" Target="../media/image140.png"/><Relationship Id="rId49" Type="http://schemas.openxmlformats.org/officeDocument/2006/relationships/customXml" Target="../ink/ink124.xml"/><Relationship Id="rId57" Type="http://schemas.openxmlformats.org/officeDocument/2006/relationships/customXml" Target="../ink/ink128.xml"/><Relationship Id="rId10" Type="http://schemas.openxmlformats.org/officeDocument/2006/relationships/image" Target="../media/image127.png"/><Relationship Id="rId31" Type="http://schemas.openxmlformats.org/officeDocument/2006/relationships/customXml" Target="../ink/ink115.xml"/><Relationship Id="rId44" Type="http://schemas.openxmlformats.org/officeDocument/2006/relationships/image" Target="../media/image144.png"/><Relationship Id="rId52" Type="http://schemas.openxmlformats.org/officeDocument/2006/relationships/image" Target="../media/image148.png"/><Relationship Id="rId60" Type="http://schemas.openxmlformats.org/officeDocument/2006/relationships/image" Target="../media/image152.png"/><Relationship Id="rId65" Type="http://schemas.openxmlformats.org/officeDocument/2006/relationships/customXml" Target="../ink/ink132.xml"/><Relationship Id="rId73" Type="http://schemas.openxmlformats.org/officeDocument/2006/relationships/customXml" Target="../ink/ink136.xml"/><Relationship Id="rId4" Type="http://schemas.openxmlformats.org/officeDocument/2006/relationships/image" Target="../media/image124.png"/><Relationship Id="rId9" Type="http://schemas.openxmlformats.org/officeDocument/2006/relationships/customXml" Target="../ink/ink104.xml"/><Relationship Id="rId13" Type="http://schemas.openxmlformats.org/officeDocument/2006/relationships/customXml" Target="../ink/ink106.xml"/><Relationship Id="rId18" Type="http://schemas.openxmlformats.org/officeDocument/2006/relationships/image" Target="../media/image131.png"/><Relationship Id="rId39" Type="http://schemas.openxmlformats.org/officeDocument/2006/relationships/customXml" Target="../ink/ink119.xml"/><Relationship Id="rId34" Type="http://schemas.openxmlformats.org/officeDocument/2006/relationships/image" Target="../media/image139.png"/><Relationship Id="rId50" Type="http://schemas.openxmlformats.org/officeDocument/2006/relationships/image" Target="../media/image147.png"/><Relationship Id="rId55" Type="http://schemas.openxmlformats.org/officeDocument/2006/relationships/customXml" Target="../ink/ink127.xml"/><Relationship Id="rId76" Type="http://schemas.openxmlformats.org/officeDocument/2006/relationships/image" Target="../media/image160.png"/><Relationship Id="rId7" Type="http://schemas.openxmlformats.org/officeDocument/2006/relationships/customXml" Target="../ink/ink103.xml"/><Relationship Id="rId71" Type="http://schemas.openxmlformats.org/officeDocument/2006/relationships/customXml" Target="../ink/ink135.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customXml" Target="../ink/ink13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drive.google.com/file/d/1wJJcPhQqNR6Y8MMcgYEUJuboelZgr4uP/view"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s://drive.google.com/file/d/1QLRK0q9e89u0IxcJH57A_-CniNvgy7NB/view"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customXml" Target="../ink/ink142.xml"/><Relationship Id="rId13" Type="http://schemas.openxmlformats.org/officeDocument/2006/relationships/image" Target="../media/image175.png"/><Relationship Id="rId18" Type="http://schemas.openxmlformats.org/officeDocument/2006/relationships/customXml" Target="../ink/ink147.xml"/><Relationship Id="rId26" Type="http://schemas.openxmlformats.org/officeDocument/2006/relationships/customXml" Target="../ink/ink151.xml"/><Relationship Id="rId3" Type="http://schemas.openxmlformats.org/officeDocument/2006/relationships/image" Target="../media/image170.png"/><Relationship Id="rId21" Type="http://schemas.openxmlformats.org/officeDocument/2006/relationships/image" Target="../media/image179.png"/><Relationship Id="rId7" Type="http://schemas.openxmlformats.org/officeDocument/2006/relationships/image" Target="../media/image172.png"/><Relationship Id="rId12" Type="http://schemas.openxmlformats.org/officeDocument/2006/relationships/customXml" Target="../ink/ink144.xml"/><Relationship Id="rId17" Type="http://schemas.openxmlformats.org/officeDocument/2006/relationships/image" Target="../media/image177.png"/><Relationship Id="rId25" Type="http://schemas.openxmlformats.org/officeDocument/2006/relationships/image" Target="../media/image181.png"/><Relationship Id="rId2" Type="http://schemas.openxmlformats.org/officeDocument/2006/relationships/customXml" Target="../ink/ink139.xml"/><Relationship Id="rId16" Type="http://schemas.openxmlformats.org/officeDocument/2006/relationships/customXml" Target="../ink/ink146.xml"/><Relationship Id="rId20" Type="http://schemas.openxmlformats.org/officeDocument/2006/relationships/customXml" Target="../ink/ink148.xml"/><Relationship Id="rId1" Type="http://schemas.openxmlformats.org/officeDocument/2006/relationships/slideLayout" Target="../slideLayouts/slideLayout3.xml"/><Relationship Id="rId6" Type="http://schemas.openxmlformats.org/officeDocument/2006/relationships/customXml" Target="../ink/ink141.xml"/><Relationship Id="rId11" Type="http://schemas.openxmlformats.org/officeDocument/2006/relationships/image" Target="../media/image174.png"/><Relationship Id="rId24" Type="http://schemas.openxmlformats.org/officeDocument/2006/relationships/customXml" Target="../ink/ink150.xml"/><Relationship Id="rId5" Type="http://schemas.openxmlformats.org/officeDocument/2006/relationships/image" Target="../media/image171.png"/><Relationship Id="rId15" Type="http://schemas.openxmlformats.org/officeDocument/2006/relationships/image" Target="../media/image176.png"/><Relationship Id="rId23" Type="http://schemas.openxmlformats.org/officeDocument/2006/relationships/image" Target="../media/image180.png"/><Relationship Id="rId10" Type="http://schemas.openxmlformats.org/officeDocument/2006/relationships/customXml" Target="../ink/ink143.xml"/><Relationship Id="rId19" Type="http://schemas.openxmlformats.org/officeDocument/2006/relationships/image" Target="../media/image178.png"/><Relationship Id="rId4" Type="http://schemas.openxmlformats.org/officeDocument/2006/relationships/customXml" Target="../ink/ink140.xml"/><Relationship Id="rId9" Type="http://schemas.openxmlformats.org/officeDocument/2006/relationships/image" Target="../media/image173.png"/><Relationship Id="rId14" Type="http://schemas.openxmlformats.org/officeDocument/2006/relationships/customXml" Target="../ink/ink145.xml"/><Relationship Id="rId22" Type="http://schemas.openxmlformats.org/officeDocument/2006/relationships/customXml" Target="../ink/ink149.xml"/><Relationship Id="rId27" Type="http://schemas.openxmlformats.org/officeDocument/2006/relationships/image" Target="../media/image1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3" Type="http://schemas.openxmlformats.org/officeDocument/2006/relationships/image" Target="../media/image188.png"/><Relationship Id="rId18" Type="http://schemas.openxmlformats.org/officeDocument/2006/relationships/customXml" Target="../ink/ink160.xml"/><Relationship Id="rId26" Type="http://schemas.openxmlformats.org/officeDocument/2006/relationships/customXml" Target="../ink/ink164.xml"/><Relationship Id="rId39" Type="http://schemas.openxmlformats.org/officeDocument/2006/relationships/image" Target="../media/image201.png"/><Relationship Id="rId21" Type="http://schemas.openxmlformats.org/officeDocument/2006/relationships/image" Target="../media/image192.png"/><Relationship Id="rId34" Type="http://schemas.openxmlformats.org/officeDocument/2006/relationships/customXml" Target="../ink/ink168.xml"/><Relationship Id="rId42" Type="http://schemas.openxmlformats.org/officeDocument/2006/relationships/customXml" Target="../ink/ink172.xml"/><Relationship Id="rId47" Type="http://schemas.openxmlformats.org/officeDocument/2006/relationships/image" Target="../media/image205.png"/><Relationship Id="rId50" Type="http://schemas.openxmlformats.org/officeDocument/2006/relationships/customXml" Target="../ink/ink176.xml"/><Relationship Id="rId55" Type="http://schemas.openxmlformats.org/officeDocument/2006/relationships/image" Target="../media/image209.png"/><Relationship Id="rId7" Type="http://schemas.openxmlformats.org/officeDocument/2006/relationships/image" Target="../media/image185.png"/><Relationship Id="rId2" Type="http://schemas.openxmlformats.org/officeDocument/2006/relationships/customXml" Target="../ink/ink152.xml"/><Relationship Id="rId16" Type="http://schemas.openxmlformats.org/officeDocument/2006/relationships/customXml" Target="../ink/ink159.xml"/><Relationship Id="rId29" Type="http://schemas.openxmlformats.org/officeDocument/2006/relationships/image" Target="../media/image196.png"/><Relationship Id="rId11" Type="http://schemas.openxmlformats.org/officeDocument/2006/relationships/image" Target="../media/image187.png"/><Relationship Id="rId24" Type="http://schemas.openxmlformats.org/officeDocument/2006/relationships/customXml" Target="../ink/ink163.xml"/><Relationship Id="rId32" Type="http://schemas.openxmlformats.org/officeDocument/2006/relationships/customXml" Target="../ink/ink167.xml"/><Relationship Id="rId37" Type="http://schemas.openxmlformats.org/officeDocument/2006/relationships/image" Target="../media/image200.png"/><Relationship Id="rId40" Type="http://schemas.openxmlformats.org/officeDocument/2006/relationships/customXml" Target="../ink/ink171.xml"/><Relationship Id="rId45" Type="http://schemas.openxmlformats.org/officeDocument/2006/relationships/image" Target="../media/image204.png"/><Relationship Id="rId53" Type="http://schemas.openxmlformats.org/officeDocument/2006/relationships/image" Target="../media/image208.png"/><Relationship Id="rId5" Type="http://schemas.openxmlformats.org/officeDocument/2006/relationships/image" Target="../media/image184.png"/><Relationship Id="rId10" Type="http://schemas.openxmlformats.org/officeDocument/2006/relationships/customXml" Target="../ink/ink156.xml"/><Relationship Id="rId19" Type="http://schemas.openxmlformats.org/officeDocument/2006/relationships/image" Target="../media/image191.png"/><Relationship Id="rId31" Type="http://schemas.openxmlformats.org/officeDocument/2006/relationships/image" Target="../media/image197.png"/><Relationship Id="rId44" Type="http://schemas.openxmlformats.org/officeDocument/2006/relationships/customXml" Target="../ink/ink173.xml"/><Relationship Id="rId52" Type="http://schemas.openxmlformats.org/officeDocument/2006/relationships/customXml" Target="../ink/ink177.xml"/><Relationship Id="rId4" Type="http://schemas.openxmlformats.org/officeDocument/2006/relationships/customXml" Target="../ink/ink153.xml"/><Relationship Id="rId9" Type="http://schemas.openxmlformats.org/officeDocument/2006/relationships/image" Target="../media/image186.png"/><Relationship Id="rId14" Type="http://schemas.openxmlformats.org/officeDocument/2006/relationships/customXml" Target="../ink/ink158.xml"/><Relationship Id="rId22" Type="http://schemas.openxmlformats.org/officeDocument/2006/relationships/customXml" Target="../ink/ink162.xml"/><Relationship Id="rId27" Type="http://schemas.openxmlformats.org/officeDocument/2006/relationships/image" Target="../media/image195.png"/><Relationship Id="rId30" Type="http://schemas.openxmlformats.org/officeDocument/2006/relationships/customXml" Target="../ink/ink166.xml"/><Relationship Id="rId35" Type="http://schemas.openxmlformats.org/officeDocument/2006/relationships/image" Target="../media/image199.png"/><Relationship Id="rId43" Type="http://schemas.openxmlformats.org/officeDocument/2006/relationships/image" Target="../media/image203.png"/><Relationship Id="rId48" Type="http://schemas.openxmlformats.org/officeDocument/2006/relationships/customXml" Target="../ink/ink175.xml"/><Relationship Id="rId8" Type="http://schemas.openxmlformats.org/officeDocument/2006/relationships/customXml" Target="../ink/ink155.xml"/><Relationship Id="rId51" Type="http://schemas.openxmlformats.org/officeDocument/2006/relationships/image" Target="../media/image207.png"/><Relationship Id="rId3" Type="http://schemas.openxmlformats.org/officeDocument/2006/relationships/image" Target="../media/image183.png"/><Relationship Id="rId12" Type="http://schemas.openxmlformats.org/officeDocument/2006/relationships/customXml" Target="../ink/ink157.xml"/><Relationship Id="rId17" Type="http://schemas.openxmlformats.org/officeDocument/2006/relationships/image" Target="../media/image190.png"/><Relationship Id="rId25" Type="http://schemas.openxmlformats.org/officeDocument/2006/relationships/image" Target="../media/image194.png"/><Relationship Id="rId33" Type="http://schemas.openxmlformats.org/officeDocument/2006/relationships/image" Target="../media/image198.png"/><Relationship Id="rId38" Type="http://schemas.openxmlformats.org/officeDocument/2006/relationships/customXml" Target="../ink/ink170.xml"/><Relationship Id="rId46" Type="http://schemas.openxmlformats.org/officeDocument/2006/relationships/customXml" Target="../ink/ink174.xml"/><Relationship Id="rId20" Type="http://schemas.openxmlformats.org/officeDocument/2006/relationships/customXml" Target="../ink/ink161.xml"/><Relationship Id="rId41" Type="http://schemas.openxmlformats.org/officeDocument/2006/relationships/image" Target="../media/image202.png"/><Relationship Id="rId54" Type="http://schemas.openxmlformats.org/officeDocument/2006/relationships/customXml" Target="../ink/ink178.xml"/><Relationship Id="rId1" Type="http://schemas.openxmlformats.org/officeDocument/2006/relationships/slideLayout" Target="../slideLayouts/slideLayout3.xml"/><Relationship Id="rId6" Type="http://schemas.openxmlformats.org/officeDocument/2006/relationships/customXml" Target="../ink/ink154.xml"/><Relationship Id="rId15" Type="http://schemas.openxmlformats.org/officeDocument/2006/relationships/image" Target="../media/image189.png"/><Relationship Id="rId23" Type="http://schemas.openxmlformats.org/officeDocument/2006/relationships/image" Target="../media/image193.png"/><Relationship Id="rId28" Type="http://schemas.openxmlformats.org/officeDocument/2006/relationships/customXml" Target="../ink/ink165.xml"/><Relationship Id="rId36" Type="http://schemas.openxmlformats.org/officeDocument/2006/relationships/customXml" Target="../ink/ink169.xml"/><Relationship Id="rId49" Type="http://schemas.openxmlformats.org/officeDocument/2006/relationships/image" Target="../media/image2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customXml" Target="../ink/ink182.xml"/><Relationship Id="rId13"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2.png"/><Relationship Id="rId12" Type="http://schemas.openxmlformats.org/officeDocument/2006/relationships/customXml" Target="../ink/ink184.xml"/><Relationship Id="rId2" Type="http://schemas.openxmlformats.org/officeDocument/2006/relationships/customXml" Target="../ink/ink179.xml"/><Relationship Id="rId1" Type="http://schemas.openxmlformats.org/officeDocument/2006/relationships/slideLayout" Target="../slideLayouts/slideLayout3.xml"/><Relationship Id="rId6" Type="http://schemas.openxmlformats.org/officeDocument/2006/relationships/customXml" Target="../ink/ink181.xml"/><Relationship Id="rId11" Type="http://schemas.openxmlformats.org/officeDocument/2006/relationships/image" Target="../media/image214.png"/><Relationship Id="rId5" Type="http://schemas.openxmlformats.org/officeDocument/2006/relationships/image" Target="../media/image211.png"/><Relationship Id="rId10" Type="http://schemas.openxmlformats.org/officeDocument/2006/relationships/customXml" Target="../ink/ink183.xml"/><Relationship Id="rId4" Type="http://schemas.openxmlformats.org/officeDocument/2006/relationships/customXml" Target="../ink/ink180.xml"/><Relationship Id="rId9" Type="http://schemas.openxmlformats.org/officeDocument/2006/relationships/image" Target="../media/image21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customXml" Target="../ink/ink193.xml"/><Relationship Id="rId26" Type="http://schemas.openxmlformats.org/officeDocument/2006/relationships/customXml" Target="../ink/ink197.xml"/><Relationship Id="rId39" Type="http://schemas.openxmlformats.org/officeDocument/2006/relationships/image" Target="../media/image234.png"/><Relationship Id="rId21" Type="http://schemas.openxmlformats.org/officeDocument/2006/relationships/image" Target="../media/image225.png"/><Relationship Id="rId34" Type="http://schemas.openxmlformats.org/officeDocument/2006/relationships/customXml" Target="../ink/ink201.xml"/><Relationship Id="rId42" Type="http://schemas.openxmlformats.org/officeDocument/2006/relationships/customXml" Target="../ink/ink205.xml"/><Relationship Id="rId47" Type="http://schemas.openxmlformats.org/officeDocument/2006/relationships/image" Target="../media/image238.png"/><Relationship Id="rId50" Type="http://schemas.openxmlformats.org/officeDocument/2006/relationships/customXml" Target="../ink/ink209.xml"/><Relationship Id="rId55" Type="http://schemas.openxmlformats.org/officeDocument/2006/relationships/image" Target="../media/image242.png"/><Relationship Id="rId63" Type="http://schemas.openxmlformats.org/officeDocument/2006/relationships/image" Target="../media/image246.png"/><Relationship Id="rId7" Type="http://schemas.openxmlformats.org/officeDocument/2006/relationships/image" Target="../media/image218.png"/><Relationship Id="rId2" Type="http://schemas.openxmlformats.org/officeDocument/2006/relationships/customXml" Target="../ink/ink185.xml"/><Relationship Id="rId16" Type="http://schemas.openxmlformats.org/officeDocument/2006/relationships/customXml" Target="../ink/ink192.xml"/><Relationship Id="rId29" Type="http://schemas.openxmlformats.org/officeDocument/2006/relationships/image" Target="../media/image229.png"/><Relationship Id="rId11" Type="http://schemas.openxmlformats.org/officeDocument/2006/relationships/image" Target="../media/image220.png"/><Relationship Id="rId24" Type="http://schemas.openxmlformats.org/officeDocument/2006/relationships/customXml" Target="../ink/ink196.xml"/><Relationship Id="rId32" Type="http://schemas.openxmlformats.org/officeDocument/2006/relationships/customXml" Target="../ink/ink200.xml"/><Relationship Id="rId37" Type="http://schemas.openxmlformats.org/officeDocument/2006/relationships/image" Target="../media/image233.png"/><Relationship Id="rId40" Type="http://schemas.openxmlformats.org/officeDocument/2006/relationships/customXml" Target="../ink/ink204.xml"/><Relationship Id="rId45" Type="http://schemas.openxmlformats.org/officeDocument/2006/relationships/image" Target="../media/image237.png"/><Relationship Id="rId53" Type="http://schemas.openxmlformats.org/officeDocument/2006/relationships/image" Target="../media/image241.png"/><Relationship Id="rId58" Type="http://schemas.openxmlformats.org/officeDocument/2006/relationships/customXml" Target="../ink/ink213.xml"/><Relationship Id="rId5" Type="http://schemas.openxmlformats.org/officeDocument/2006/relationships/image" Target="../media/image217.png"/><Relationship Id="rId61" Type="http://schemas.openxmlformats.org/officeDocument/2006/relationships/image" Target="../media/image245.png"/><Relationship Id="rId19" Type="http://schemas.openxmlformats.org/officeDocument/2006/relationships/image" Target="../media/image224.png"/><Relationship Id="rId14" Type="http://schemas.openxmlformats.org/officeDocument/2006/relationships/customXml" Target="../ink/ink191.xml"/><Relationship Id="rId22" Type="http://schemas.openxmlformats.org/officeDocument/2006/relationships/customXml" Target="../ink/ink195.xml"/><Relationship Id="rId27" Type="http://schemas.openxmlformats.org/officeDocument/2006/relationships/image" Target="../media/image228.png"/><Relationship Id="rId30" Type="http://schemas.openxmlformats.org/officeDocument/2006/relationships/customXml" Target="../ink/ink199.xml"/><Relationship Id="rId35" Type="http://schemas.openxmlformats.org/officeDocument/2006/relationships/image" Target="../media/image232.png"/><Relationship Id="rId43" Type="http://schemas.openxmlformats.org/officeDocument/2006/relationships/image" Target="../media/image236.png"/><Relationship Id="rId48" Type="http://schemas.openxmlformats.org/officeDocument/2006/relationships/customXml" Target="../ink/ink208.xml"/><Relationship Id="rId56" Type="http://schemas.openxmlformats.org/officeDocument/2006/relationships/customXml" Target="../ink/ink212.xml"/><Relationship Id="rId8" Type="http://schemas.openxmlformats.org/officeDocument/2006/relationships/customXml" Target="../ink/ink188.xml"/><Relationship Id="rId51" Type="http://schemas.openxmlformats.org/officeDocument/2006/relationships/image" Target="../media/image240.png"/><Relationship Id="rId3" Type="http://schemas.openxmlformats.org/officeDocument/2006/relationships/image" Target="../media/image216.png"/><Relationship Id="rId12" Type="http://schemas.openxmlformats.org/officeDocument/2006/relationships/customXml" Target="../ink/ink190.xml"/><Relationship Id="rId17" Type="http://schemas.openxmlformats.org/officeDocument/2006/relationships/image" Target="../media/image223.png"/><Relationship Id="rId25" Type="http://schemas.openxmlformats.org/officeDocument/2006/relationships/image" Target="../media/image227.png"/><Relationship Id="rId33" Type="http://schemas.openxmlformats.org/officeDocument/2006/relationships/image" Target="../media/image231.png"/><Relationship Id="rId38" Type="http://schemas.openxmlformats.org/officeDocument/2006/relationships/customXml" Target="../ink/ink203.xml"/><Relationship Id="rId46" Type="http://schemas.openxmlformats.org/officeDocument/2006/relationships/customXml" Target="../ink/ink207.xml"/><Relationship Id="rId59" Type="http://schemas.openxmlformats.org/officeDocument/2006/relationships/image" Target="../media/image244.png"/><Relationship Id="rId20" Type="http://schemas.openxmlformats.org/officeDocument/2006/relationships/customXml" Target="../ink/ink194.xml"/><Relationship Id="rId41" Type="http://schemas.openxmlformats.org/officeDocument/2006/relationships/image" Target="../media/image235.png"/><Relationship Id="rId54" Type="http://schemas.openxmlformats.org/officeDocument/2006/relationships/customXml" Target="../ink/ink211.xml"/><Relationship Id="rId62" Type="http://schemas.openxmlformats.org/officeDocument/2006/relationships/customXml" Target="../ink/ink215.xml"/><Relationship Id="rId1" Type="http://schemas.openxmlformats.org/officeDocument/2006/relationships/slideLayout" Target="../slideLayouts/slideLayout3.xml"/><Relationship Id="rId6" Type="http://schemas.openxmlformats.org/officeDocument/2006/relationships/customXml" Target="../ink/ink187.xml"/><Relationship Id="rId15" Type="http://schemas.openxmlformats.org/officeDocument/2006/relationships/image" Target="../media/image222.png"/><Relationship Id="rId23" Type="http://schemas.openxmlformats.org/officeDocument/2006/relationships/image" Target="../media/image226.png"/><Relationship Id="rId28" Type="http://schemas.openxmlformats.org/officeDocument/2006/relationships/customXml" Target="../ink/ink198.xml"/><Relationship Id="rId36" Type="http://schemas.openxmlformats.org/officeDocument/2006/relationships/customXml" Target="../ink/ink202.xml"/><Relationship Id="rId49" Type="http://schemas.openxmlformats.org/officeDocument/2006/relationships/image" Target="../media/image239.png"/><Relationship Id="rId57" Type="http://schemas.openxmlformats.org/officeDocument/2006/relationships/image" Target="../media/image243.png"/><Relationship Id="rId10" Type="http://schemas.openxmlformats.org/officeDocument/2006/relationships/customXml" Target="../ink/ink189.xml"/><Relationship Id="rId31" Type="http://schemas.openxmlformats.org/officeDocument/2006/relationships/image" Target="../media/image230.png"/><Relationship Id="rId44" Type="http://schemas.openxmlformats.org/officeDocument/2006/relationships/customXml" Target="../ink/ink206.xml"/><Relationship Id="rId52" Type="http://schemas.openxmlformats.org/officeDocument/2006/relationships/customXml" Target="../ink/ink210.xml"/><Relationship Id="rId60" Type="http://schemas.openxmlformats.org/officeDocument/2006/relationships/customXml" Target="../ink/ink214.xml"/><Relationship Id="rId4" Type="http://schemas.openxmlformats.org/officeDocument/2006/relationships/customXml" Target="../ink/ink186.xml"/><Relationship Id="rId9" Type="http://schemas.openxmlformats.org/officeDocument/2006/relationships/image" Target="../media/image2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6" Type="http://schemas.openxmlformats.org/officeDocument/2006/relationships/customXml" Target="../ink/ink228.xml"/><Relationship Id="rId21" Type="http://schemas.openxmlformats.org/officeDocument/2006/relationships/image" Target="../media/image256.png"/><Relationship Id="rId42" Type="http://schemas.openxmlformats.org/officeDocument/2006/relationships/customXml" Target="../ink/ink236.xml"/><Relationship Id="rId47" Type="http://schemas.openxmlformats.org/officeDocument/2006/relationships/image" Target="../media/image269.png"/><Relationship Id="rId63" Type="http://schemas.openxmlformats.org/officeDocument/2006/relationships/image" Target="../media/image277.png"/><Relationship Id="rId68" Type="http://schemas.openxmlformats.org/officeDocument/2006/relationships/customXml" Target="../ink/ink249.xml"/><Relationship Id="rId84" Type="http://schemas.openxmlformats.org/officeDocument/2006/relationships/customXml" Target="../ink/ink257.xml"/><Relationship Id="rId16" Type="http://schemas.openxmlformats.org/officeDocument/2006/relationships/customXml" Target="../ink/ink223.xml"/><Relationship Id="rId11" Type="http://schemas.openxmlformats.org/officeDocument/2006/relationships/image" Target="../media/image251.png"/><Relationship Id="rId32" Type="http://schemas.openxmlformats.org/officeDocument/2006/relationships/customXml" Target="../ink/ink231.xml"/><Relationship Id="rId37" Type="http://schemas.openxmlformats.org/officeDocument/2006/relationships/image" Target="../media/image264.png"/><Relationship Id="rId53" Type="http://schemas.openxmlformats.org/officeDocument/2006/relationships/image" Target="../media/image272.png"/><Relationship Id="rId58" Type="http://schemas.openxmlformats.org/officeDocument/2006/relationships/customXml" Target="../ink/ink244.xml"/><Relationship Id="rId74" Type="http://schemas.openxmlformats.org/officeDocument/2006/relationships/customXml" Target="../ink/ink252.xml"/><Relationship Id="rId79" Type="http://schemas.openxmlformats.org/officeDocument/2006/relationships/image" Target="../media/image285.png"/><Relationship Id="rId5" Type="http://schemas.openxmlformats.org/officeDocument/2006/relationships/image" Target="../media/image248.png"/><Relationship Id="rId19" Type="http://schemas.openxmlformats.org/officeDocument/2006/relationships/image" Target="../media/image255.png"/><Relationship Id="rId14" Type="http://schemas.openxmlformats.org/officeDocument/2006/relationships/customXml" Target="../ink/ink222.xml"/><Relationship Id="rId22" Type="http://schemas.openxmlformats.org/officeDocument/2006/relationships/customXml" Target="../ink/ink226.xml"/><Relationship Id="rId27" Type="http://schemas.openxmlformats.org/officeDocument/2006/relationships/image" Target="../media/image259.png"/><Relationship Id="rId30" Type="http://schemas.openxmlformats.org/officeDocument/2006/relationships/customXml" Target="../ink/ink230.xml"/><Relationship Id="rId35" Type="http://schemas.openxmlformats.org/officeDocument/2006/relationships/image" Target="../media/image263.png"/><Relationship Id="rId43" Type="http://schemas.openxmlformats.org/officeDocument/2006/relationships/image" Target="../media/image267.png"/><Relationship Id="rId48" Type="http://schemas.openxmlformats.org/officeDocument/2006/relationships/customXml" Target="../ink/ink239.xml"/><Relationship Id="rId56" Type="http://schemas.openxmlformats.org/officeDocument/2006/relationships/customXml" Target="../ink/ink243.xml"/><Relationship Id="rId64" Type="http://schemas.openxmlformats.org/officeDocument/2006/relationships/customXml" Target="../ink/ink247.xml"/><Relationship Id="rId69" Type="http://schemas.openxmlformats.org/officeDocument/2006/relationships/image" Target="../media/image280.png"/><Relationship Id="rId77" Type="http://schemas.openxmlformats.org/officeDocument/2006/relationships/image" Target="../media/image284.png"/><Relationship Id="rId8" Type="http://schemas.openxmlformats.org/officeDocument/2006/relationships/customXml" Target="../ink/ink219.xml"/><Relationship Id="rId51" Type="http://schemas.openxmlformats.org/officeDocument/2006/relationships/image" Target="../media/image271.png"/><Relationship Id="rId72" Type="http://schemas.openxmlformats.org/officeDocument/2006/relationships/customXml" Target="../ink/ink251.xml"/><Relationship Id="rId80" Type="http://schemas.openxmlformats.org/officeDocument/2006/relationships/customXml" Target="../ink/ink255.xml"/><Relationship Id="rId85" Type="http://schemas.openxmlformats.org/officeDocument/2006/relationships/image" Target="../media/image288.png"/><Relationship Id="rId3" Type="http://schemas.openxmlformats.org/officeDocument/2006/relationships/image" Target="../media/image247.png"/><Relationship Id="rId12" Type="http://schemas.openxmlformats.org/officeDocument/2006/relationships/customXml" Target="../ink/ink221.xml"/><Relationship Id="rId17" Type="http://schemas.openxmlformats.org/officeDocument/2006/relationships/image" Target="../media/image254.png"/><Relationship Id="rId25" Type="http://schemas.openxmlformats.org/officeDocument/2006/relationships/image" Target="../media/image258.png"/><Relationship Id="rId33" Type="http://schemas.openxmlformats.org/officeDocument/2006/relationships/image" Target="../media/image262.png"/><Relationship Id="rId38" Type="http://schemas.openxmlformats.org/officeDocument/2006/relationships/customXml" Target="../ink/ink234.xml"/><Relationship Id="rId46" Type="http://schemas.openxmlformats.org/officeDocument/2006/relationships/customXml" Target="../ink/ink238.xml"/><Relationship Id="rId59" Type="http://schemas.openxmlformats.org/officeDocument/2006/relationships/image" Target="../media/image275.png"/><Relationship Id="rId67" Type="http://schemas.openxmlformats.org/officeDocument/2006/relationships/image" Target="../media/image279.png"/><Relationship Id="rId20" Type="http://schemas.openxmlformats.org/officeDocument/2006/relationships/customXml" Target="../ink/ink225.xml"/><Relationship Id="rId41" Type="http://schemas.openxmlformats.org/officeDocument/2006/relationships/image" Target="../media/image266.png"/><Relationship Id="rId54" Type="http://schemas.openxmlformats.org/officeDocument/2006/relationships/customXml" Target="../ink/ink242.xml"/><Relationship Id="rId62" Type="http://schemas.openxmlformats.org/officeDocument/2006/relationships/customXml" Target="../ink/ink246.xml"/><Relationship Id="rId70" Type="http://schemas.openxmlformats.org/officeDocument/2006/relationships/customXml" Target="../ink/ink250.xml"/><Relationship Id="rId75" Type="http://schemas.openxmlformats.org/officeDocument/2006/relationships/image" Target="../media/image283.png"/><Relationship Id="rId83" Type="http://schemas.openxmlformats.org/officeDocument/2006/relationships/image" Target="../media/image287.png"/><Relationship Id="rId1" Type="http://schemas.openxmlformats.org/officeDocument/2006/relationships/slideLayout" Target="../slideLayouts/slideLayout3.xml"/><Relationship Id="rId6" Type="http://schemas.openxmlformats.org/officeDocument/2006/relationships/customXml" Target="../ink/ink218.xml"/><Relationship Id="rId15" Type="http://schemas.openxmlformats.org/officeDocument/2006/relationships/image" Target="../media/image253.png"/><Relationship Id="rId23" Type="http://schemas.openxmlformats.org/officeDocument/2006/relationships/image" Target="../media/image257.png"/><Relationship Id="rId28" Type="http://schemas.openxmlformats.org/officeDocument/2006/relationships/customXml" Target="../ink/ink229.xml"/><Relationship Id="rId36" Type="http://schemas.openxmlformats.org/officeDocument/2006/relationships/customXml" Target="../ink/ink233.xml"/><Relationship Id="rId49" Type="http://schemas.openxmlformats.org/officeDocument/2006/relationships/image" Target="../media/image270.png"/><Relationship Id="rId57" Type="http://schemas.openxmlformats.org/officeDocument/2006/relationships/image" Target="../media/image274.png"/><Relationship Id="rId10" Type="http://schemas.openxmlformats.org/officeDocument/2006/relationships/customXml" Target="../ink/ink220.xml"/><Relationship Id="rId31" Type="http://schemas.openxmlformats.org/officeDocument/2006/relationships/image" Target="../media/image261.png"/><Relationship Id="rId44" Type="http://schemas.openxmlformats.org/officeDocument/2006/relationships/customXml" Target="../ink/ink237.xml"/><Relationship Id="rId52" Type="http://schemas.openxmlformats.org/officeDocument/2006/relationships/customXml" Target="../ink/ink241.xml"/><Relationship Id="rId60" Type="http://schemas.openxmlformats.org/officeDocument/2006/relationships/customXml" Target="../ink/ink245.xml"/><Relationship Id="rId65" Type="http://schemas.openxmlformats.org/officeDocument/2006/relationships/image" Target="../media/image278.png"/><Relationship Id="rId73" Type="http://schemas.openxmlformats.org/officeDocument/2006/relationships/image" Target="../media/image282.png"/><Relationship Id="rId78" Type="http://schemas.openxmlformats.org/officeDocument/2006/relationships/customXml" Target="../ink/ink254.xml"/><Relationship Id="rId81" Type="http://schemas.openxmlformats.org/officeDocument/2006/relationships/image" Target="../media/image286.png"/><Relationship Id="rId4" Type="http://schemas.openxmlformats.org/officeDocument/2006/relationships/customXml" Target="../ink/ink217.xml"/><Relationship Id="rId9" Type="http://schemas.openxmlformats.org/officeDocument/2006/relationships/image" Target="../media/image250.png"/><Relationship Id="rId13" Type="http://schemas.openxmlformats.org/officeDocument/2006/relationships/image" Target="../media/image252.png"/><Relationship Id="rId18" Type="http://schemas.openxmlformats.org/officeDocument/2006/relationships/customXml" Target="../ink/ink224.xml"/><Relationship Id="rId39" Type="http://schemas.openxmlformats.org/officeDocument/2006/relationships/image" Target="../media/image265.png"/><Relationship Id="rId34" Type="http://schemas.openxmlformats.org/officeDocument/2006/relationships/customXml" Target="../ink/ink232.xml"/><Relationship Id="rId50" Type="http://schemas.openxmlformats.org/officeDocument/2006/relationships/customXml" Target="../ink/ink240.xml"/><Relationship Id="rId55" Type="http://schemas.openxmlformats.org/officeDocument/2006/relationships/image" Target="../media/image273.png"/><Relationship Id="rId76" Type="http://schemas.openxmlformats.org/officeDocument/2006/relationships/customXml" Target="../ink/ink253.xml"/><Relationship Id="rId7" Type="http://schemas.openxmlformats.org/officeDocument/2006/relationships/image" Target="../media/image249.png"/><Relationship Id="rId71" Type="http://schemas.openxmlformats.org/officeDocument/2006/relationships/image" Target="../media/image281.png"/><Relationship Id="rId2" Type="http://schemas.openxmlformats.org/officeDocument/2006/relationships/customXml" Target="../ink/ink216.xml"/><Relationship Id="rId29" Type="http://schemas.openxmlformats.org/officeDocument/2006/relationships/image" Target="../media/image260.png"/><Relationship Id="rId24" Type="http://schemas.openxmlformats.org/officeDocument/2006/relationships/customXml" Target="../ink/ink227.xml"/><Relationship Id="rId40" Type="http://schemas.openxmlformats.org/officeDocument/2006/relationships/customXml" Target="../ink/ink235.xml"/><Relationship Id="rId45" Type="http://schemas.openxmlformats.org/officeDocument/2006/relationships/image" Target="../media/image268.png"/><Relationship Id="rId66" Type="http://schemas.openxmlformats.org/officeDocument/2006/relationships/customXml" Target="../ink/ink248.xml"/><Relationship Id="rId61" Type="http://schemas.openxmlformats.org/officeDocument/2006/relationships/image" Target="../media/image276.png"/><Relationship Id="rId82" Type="http://schemas.openxmlformats.org/officeDocument/2006/relationships/customXml" Target="../ink/ink2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CSE 105 </a:t>
            </a:r>
            <a:br>
              <a:rPr lang="en-US"/>
            </a:br>
            <a:r>
              <a:rPr lang="en-US" sz="4400"/>
              <a:t>theory of computation</a:t>
            </a:r>
          </a:p>
        </p:txBody>
      </p:sp>
      <p:sp>
        <p:nvSpPr>
          <p:cNvPr id="3" name="Subtitle 2"/>
          <p:cNvSpPr>
            <a:spLocks noGrp="1"/>
          </p:cNvSpPr>
          <p:nvPr>
            <p:ph type="subTitle" idx="1"/>
          </p:nvPr>
        </p:nvSpPr>
        <p:spPr>
          <a:xfrm>
            <a:off x="685802" y="2628901"/>
            <a:ext cx="7521575" cy="2234159"/>
          </a:xfrm>
        </p:spPr>
        <p:txBody>
          <a:bodyPr vert="horz" lIns="91440" tIns="45720" rIns="91440" bIns="45720" rtlCol="0" anchor="t">
            <a:normAutofit/>
          </a:bodyPr>
          <a:lstStyle/>
          <a:p>
            <a:endParaRPr lang="en-US"/>
          </a:p>
          <a:p>
            <a:endParaRPr lang="en-US"/>
          </a:p>
          <a:p>
            <a:endParaRPr lang="en-US"/>
          </a:p>
          <a:p>
            <a:endParaRPr lang="en-US"/>
          </a:p>
          <a:p>
            <a:r>
              <a:rPr lang="en-US"/>
              <a:t>Fall 2020 Week 7</a:t>
            </a:r>
            <a:endParaRPr lang="en-US">
              <a:cs typeface="Arial"/>
            </a:endParaRPr>
          </a:p>
        </p:txBody>
      </p:sp>
    </p:spTree>
    <p:extLst>
      <p:ext uri="{BB962C8B-B14F-4D97-AF65-F5344CB8AC3E}">
        <p14:creationId xmlns:p14="http://schemas.microsoft.com/office/powerpoint/2010/main" val="188265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(088)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To answer the question </a:t>
            </a:r>
            <a:r>
              <a:rPr lang="en-US" i="1" dirty="0"/>
              <a:t>“Does a string over {0,1} have even length?”</a:t>
            </a:r>
            <a:r>
              <a:rPr lang="en-US" dirty="0"/>
              <a:t>, we can construct a </a:t>
            </a:r>
            <a:r>
              <a:rPr lang="en-US" dirty="0">
                <a:solidFill>
                  <a:srgbClr val="0096FF"/>
                </a:solidFill>
              </a:rPr>
              <a:t>DFA</a:t>
            </a:r>
            <a:r>
              <a:rPr lang="en-US" dirty="0"/>
              <a:t>, and membership in the </a:t>
            </a:r>
            <a:r>
              <a:rPr lang="en-US" b="1" dirty="0"/>
              <a:t>language of the </a:t>
            </a:r>
            <a:r>
              <a:rPr lang="en-US" b="1" dirty="0">
                <a:solidFill>
                  <a:srgbClr val="0096FF"/>
                </a:solidFill>
              </a:rPr>
              <a:t>DFA</a:t>
            </a:r>
            <a:r>
              <a:rPr lang="en-US" b="1" dirty="0"/>
              <a:t> </a:t>
            </a:r>
            <a:r>
              <a:rPr lang="en-US" dirty="0"/>
              <a:t>corresponds to the answer to the question.</a:t>
            </a:r>
          </a:p>
          <a:p>
            <a:endParaRPr lang="en-US" dirty="0"/>
          </a:p>
        </p:txBody>
      </p:sp>
    </p:spTree>
    <p:extLst>
      <p:ext uri="{BB962C8B-B14F-4D97-AF65-F5344CB8AC3E}">
        <p14:creationId xmlns:p14="http://schemas.microsoft.com/office/powerpoint/2010/main" val="1497966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(099)</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A problem being </a:t>
            </a:r>
            <a:r>
              <a:rPr lang="en-US" b="1" dirty="0"/>
              <a:t>not</a:t>
            </a:r>
            <a:r>
              <a:rPr lang="en-US" dirty="0"/>
              <a:t> decidable means that </a:t>
            </a:r>
            <a:r>
              <a:rPr lang="en-US" b="1" dirty="0"/>
              <a:t>no algorithm </a:t>
            </a:r>
            <a:r>
              <a:rPr lang="en-US" dirty="0"/>
              <a:t>can decide the problem. </a:t>
            </a:r>
          </a:p>
          <a:p>
            <a:r>
              <a:rPr lang="en-US" dirty="0">
                <a:solidFill>
                  <a:srgbClr val="292934"/>
                </a:solidFill>
              </a:rPr>
              <a:t>The set of Turing-recognizable languages is </a:t>
            </a:r>
            <a:r>
              <a:rPr lang="en-US" b="1" dirty="0">
                <a:solidFill>
                  <a:srgbClr val="292934"/>
                </a:solidFill>
              </a:rPr>
              <a:t>languages</a:t>
            </a:r>
            <a:r>
              <a:rPr lang="en-US" dirty="0">
                <a:solidFill>
                  <a:srgbClr val="292934"/>
                </a:solidFill>
              </a:rPr>
              <a:t> described by TMs. It’s not the collection of actual Turing machines.</a:t>
            </a:r>
          </a:p>
          <a:p>
            <a:r>
              <a:rPr lang="en-US" dirty="0">
                <a:cs typeface="Arial"/>
              </a:rPr>
              <a:t>The set of Turing-decidable languages is a </a:t>
            </a:r>
            <a:r>
              <a:rPr lang="en-US" b="1" dirty="0">
                <a:cs typeface="Arial"/>
              </a:rPr>
              <a:t>subset</a:t>
            </a:r>
            <a:r>
              <a:rPr lang="en-US" dirty="0">
                <a:cs typeface="Arial"/>
              </a:rPr>
              <a:t> of the set of Turing-recognizable languages.</a:t>
            </a:r>
            <a:endParaRPr lang="en-US" dirty="0"/>
          </a:p>
        </p:txBody>
      </p:sp>
    </p:spTree>
    <p:extLst>
      <p:ext uri="{BB962C8B-B14F-4D97-AF65-F5344CB8AC3E}">
        <p14:creationId xmlns:p14="http://schemas.microsoft.com/office/powerpoint/2010/main" val="3048468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100.CSE105.ATMRecognizable.mp4</a:t>
            </a:r>
            <a:endParaRPr lang="en-US" sz="2400"/>
          </a:p>
        </p:txBody>
      </p:sp>
    </p:spTree>
    <p:extLst>
      <p:ext uri="{BB962C8B-B14F-4D97-AF65-F5344CB8AC3E}">
        <p14:creationId xmlns:p14="http://schemas.microsoft.com/office/powerpoint/2010/main" val="33078809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B8B3-7F20-4912-9F62-91BDF4E39F09}"/>
              </a:ext>
            </a:extLst>
          </p:cNvPr>
          <p:cNvSpPr>
            <a:spLocks noGrp="1"/>
          </p:cNvSpPr>
          <p:nvPr>
            <p:ph type="title"/>
          </p:nvPr>
        </p:nvSpPr>
        <p:spPr/>
        <p:txBody>
          <a:bodyPr/>
          <a:lstStyle/>
          <a:p>
            <a:r>
              <a:rPr lang="en-US">
                <a:cs typeface="Arial"/>
              </a:rPr>
              <a:t>Satisfied?</a:t>
            </a:r>
            <a:endParaRPr lang="en-US"/>
          </a:p>
        </p:txBody>
      </p:sp>
      <p:sp>
        <p:nvSpPr>
          <p:cNvPr id="3" name="Content Placeholder 2">
            <a:extLst>
              <a:ext uri="{FF2B5EF4-FFF2-40B4-BE49-F238E27FC236}">
                <a16:creationId xmlns:a16="http://schemas.microsoft.com/office/drawing/2014/main" id="{A8638D35-0346-4F61-A077-8F8FBE7A43D5}"/>
              </a:ext>
            </a:extLst>
          </p:cNvPr>
          <p:cNvSpPr>
            <a:spLocks noGrp="1"/>
          </p:cNvSpPr>
          <p:nvPr>
            <p:ph idx="1"/>
          </p:nvPr>
        </p:nvSpPr>
        <p:spPr/>
        <p:txBody>
          <a:bodyPr vert="horz" lIns="91440" tIns="45720" rIns="91440" bIns="45720" rtlCol="0" anchor="t">
            <a:normAutofit/>
          </a:bodyPr>
          <a:lstStyle/>
          <a:p>
            <a:r>
              <a:rPr lang="en-US">
                <a:cs typeface="Arial"/>
              </a:rPr>
              <a:t>Maybe not...</a:t>
            </a:r>
          </a:p>
          <a:p>
            <a:endParaRPr lang="en-US">
              <a:cs typeface="Arial"/>
            </a:endParaRPr>
          </a:p>
          <a:p>
            <a:r>
              <a:rPr lang="en-US">
                <a:cs typeface="Arial"/>
              </a:rPr>
              <a:t>What's a specific example of a language that is not Turing-recognizable? or not Turing-decidable?</a:t>
            </a:r>
          </a:p>
          <a:p>
            <a:pPr marL="0" indent="0">
              <a:buNone/>
            </a:pPr>
            <a:r>
              <a:rPr lang="en-US">
                <a:cs typeface="Arial"/>
              </a:rPr>
              <a:t> 	</a:t>
            </a:r>
            <a:r>
              <a:rPr lang="en-US">
                <a:solidFill>
                  <a:srgbClr val="00B0F0"/>
                </a:solidFill>
                <a:cs typeface="Arial"/>
              </a:rPr>
              <a:t>Cantor’s diagonalization.</a:t>
            </a:r>
          </a:p>
          <a:p>
            <a:endParaRPr lang="en-US">
              <a:cs typeface="Arial"/>
            </a:endParaRPr>
          </a:p>
          <a:p>
            <a:r>
              <a:rPr lang="en-US" i="1">
                <a:solidFill>
                  <a:schemeClr val="tx2"/>
                </a:solidFill>
                <a:cs typeface="Arial"/>
              </a:rPr>
              <a:t>Idea: consider a set that, were it to be Turing-decidable, would have to "talk" about itself, and contradict itself!</a:t>
            </a:r>
          </a:p>
        </p:txBody>
      </p:sp>
    </p:spTree>
    <p:extLst>
      <p:ext uri="{BB962C8B-B14F-4D97-AF65-F5344CB8AC3E}">
        <p14:creationId xmlns:p14="http://schemas.microsoft.com/office/powerpoint/2010/main" val="2880075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normAutofit fontScale="92500"/>
          </a:bodyPr>
          <a:lstStyle/>
          <a:p>
            <a:pPr marL="0" indent="0">
              <a:buNone/>
            </a:pPr>
            <a:r>
              <a:rPr lang="en-US">
                <a:solidFill>
                  <a:schemeClr val="accent4"/>
                </a:solidFill>
              </a:rPr>
              <a:t>Recall A</a:t>
            </a:r>
            <a:r>
              <a:rPr lang="en-US" baseline="-25000">
                <a:solidFill>
                  <a:schemeClr val="accent4"/>
                </a:solidFill>
              </a:rPr>
              <a:t>DFA</a:t>
            </a:r>
            <a:r>
              <a:rPr lang="en-US">
                <a:solidFill>
                  <a:schemeClr val="accent4"/>
                </a:solidFill>
              </a:rPr>
              <a:t> = {&lt;B,w&gt; | B is a DFA and w is in L(B) }</a:t>
            </a:r>
            <a:endParaRPr lang="en-US"/>
          </a:p>
          <a:p>
            <a:pPr marL="0" indent="0">
              <a:buNone/>
            </a:pPr>
            <a:r>
              <a:rPr lang="en-US" b="1">
                <a:solidFill>
                  <a:schemeClr val="tx2"/>
                </a:solidFill>
              </a:rPr>
              <a:t>A</a:t>
            </a:r>
            <a:r>
              <a:rPr lang="en-US" b="1" baseline="-25000">
                <a:solidFill>
                  <a:schemeClr val="tx2"/>
                </a:solidFill>
              </a:rPr>
              <a:t>TM</a:t>
            </a:r>
            <a:r>
              <a:rPr lang="en-US" b="1">
                <a:solidFill>
                  <a:schemeClr val="tx2"/>
                </a:solidFill>
              </a:rPr>
              <a:t> = {&lt;M,w&gt; | M is a TM and w is in L(M) } </a:t>
            </a:r>
          </a:p>
          <a:p>
            <a:pPr marL="0" indent="0">
              <a:buNone/>
            </a:pPr>
            <a:endParaRPr lang="en-US">
              <a:solidFill>
                <a:srgbClr val="292934"/>
              </a:solidFill>
            </a:endParaRPr>
          </a:p>
          <a:p>
            <a:pPr marL="0" indent="0">
              <a:buNone/>
            </a:pPr>
            <a:r>
              <a:rPr lang="en-US">
                <a:solidFill>
                  <a:srgbClr val="292934"/>
                </a:solidFill>
              </a:rPr>
              <a:t>What is A</a:t>
            </a:r>
            <a:r>
              <a:rPr lang="en-US" baseline="-25000">
                <a:solidFill>
                  <a:srgbClr val="292934"/>
                </a:solidFill>
              </a:rPr>
              <a:t>TM</a:t>
            </a:r>
            <a:r>
              <a:rPr lang="en-US">
                <a:solidFill>
                  <a:srgbClr val="292934"/>
                </a:solidFill>
              </a:rPr>
              <a:t> ?</a:t>
            </a:r>
          </a:p>
          <a:p>
            <a:pPr marL="457200" indent="-457200">
              <a:buFont typeface="+mj-lt"/>
              <a:buAutoNum type="alphaUcPeriod"/>
            </a:pPr>
            <a:r>
              <a:rPr lang="en-US">
                <a:solidFill>
                  <a:srgbClr val="292934"/>
                </a:solidFill>
              </a:rPr>
              <a:t>A Turing machine whose input is codes of TMs and strings.</a:t>
            </a:r>
          </a:p>
          <a:p>
            <a:pPr marL="457200" indent="-457200">
              <a:buFont typeface="+mj-lt"/>
              <a:buAutoNum type="alphaUcPeriod"/>
            </a:pPr>
            <a:r>
              <a:rPr lang="en-US">
                <a:solidFill>
                  <a:srgbClr val="292934"/>
                </a:solidFill>
              </a:rPr>
              <a:t>A set of pairs of TMs and strings.</a:t>
            </a:r>
          </a:p>
          <a:p>
            <a:pPr marL="457200" indent="-457200">
              <a:buFont typeface="+mj-lt"/>
              <a:buAutoNum type="alphaUcPeriod"/>
            </a:pPr>
            <a:r>
              <a:rPr lang="en-US">
                <a:solidFill>
                  <a:srgbClr val="292934"/>
                </a:solidFill>
              </a:rPr>
              <a:t>A set of strings that encode TMs and strings.</a:t>
            </a:r>
          </a:p>
          <a:p>
            <a:pPr marL="457200" indent="-457200">
              <a:buFont typeface="+mj-lt"/>
              <a:buAutoNum type="alphaUcPeriod"/>
            </a:pPr>
            <a:r>
              <a:rPr lang="en-US">
                <a:solidFill>
                  <a:srgbClr val="292934"/>
                </a:solidFill>
              </a:rPr>
              <a:t>Not well defined.</a:t>
            </a:r>
          </a:p>
          <a:p>
            <a:pPr marL="457200" indent="-457200">
              <a:buFont typeface="+mj-lt"/>
              <a:buAutoNum type="alphaUcPeriod"/>
            </a:pPr>
            <a:r>
              <a:rPr lang="en-US">
                <a:solidFill>
                  <a:srgbClr val="292934"/>
                </a:solidFill>
              </a:rPr>
              <a:t>I don't know.</a:t>
            </a:r>
          </a:p>
          <a:p>
            <a:pPr marL="0" indent="0">
              <a:buNone/>
            </a:pPr>
            <a:endParaRPr lang="en-US">
              <a:solidFill>
                <a:srgbClr val="292934"/>
              </a:solidFill>
            </a:endParaRPr>
          </a:p>
        </p:txBody>
      </p:sp>
      <p:sp>
        <p:nvSpPr>
          <p:cNvPr id="5" name="Rectangle 4"/>
          <p:cNvSpPr/>
          <p:nvPr/>
        </p:nvSpPr>
        <p:spPr>
          <a:xfrm>
            <a:off x="457200" y="2368176"/>
            <a:ext cx="7865035" cy="2489573"/>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229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normAutofit fontScale="92500"/>
          </a:bodyPr>
          <a:lstStyle/>
          <a:p>
            <a:pPr marL="0" indent="0">
              <a:buNone/>
            </a:pPr>
            <a:r>
              <a:rPr lang="en-US">
                <a:solidFill>
                  <a:schemeClr val="accent4"/>
                </a:solidFill>
              </a:rPr>
              <a:t>Recall A</a:t>
            </a:r>
            <a:r>
              <a:rPr lang="en-US" baseline="-25000">
                <a:solidFill>
                  <a:schemeClr val="accent4"/>
                </a:solidFill>
              </a:rPr>
              <a:t>DFA</a:t>
            </a:r>
            <a:r>
              <a:rPr lang="en-US">
                <a:solidFill>
                  <a:schemeClr val="accent4"/>
                </a:solidFill>
              </a:rPr>
              <a:t> = {&lt;B,w&gt; | B is a DFA and w is in L(B) }</a:t>
            </a:r>
            <a:endParaRPr lang="en-US"/>
          </a:p>
          <a:p>
            <a:pPr marL="0" indent="0">
              <a:buNone/>
            </a:pPr>
            <a:r>
              <a:rPr lang="en-US" b="1">
                <a:solidFill>
                  <a:schemeClr val="tx2"/>
                </a:solidFill>
              </a:rPr>
              <a:t>A</a:t>
            </a:r>
            <a:r>
              <a:rPr lang="en-US" b="1" baseline="-25000">
                <a:solidFill>
                  <a:schemeClr val="tx2"/>
                </a:solidFill>
              </a:rPr>
              <a:t>TM</a:t>
            </a:r>
            <a:r>
              <a:rPr lang="en-US" b="1">
                <a:solidFill>
                  <a:schemeClr val="tx2"/>
                </a:solidFill>
              </a:rPr>
              <a:t> = {&lt;M,w&gt; | M is a TM and w is in L(M) } </a:t>
            </a:r>
          </a:p>
          <a:p>
            <a:pPr marL="0" indent="0">
              <a:buNone/>
            </a:pPr>
            <a:endParaRPr lang="en-US">
              <a:solidFill>
                <a:srgbClr val="292934"/>
              </a:solidFill>
            </a:endParaRPr>
          </a:p>
          <a:p>
            <a:pPr marL="0" indent="0">
              <a:buNone/>
            </a:pPr>
            <a:r>
              <a:rPr lang="en-US">
                <a:solidFill>
                  <a:srgbClr val="292934"/>
                </a:solidFill>
              </a:rPr>
              <a:t>What is A</a:t>
            </a:r>
            <a:r>
              <a:rPr lang="en-US" baseline="-25000">
                <a:solidFill>
                  <a:srgbClr val="292934"/>
                </a:solidFill>
              </a:rPr>
              <a:t>TM</a:t>
            </a:r>
            <a:r>
              <a:rPr lang="en-US">
                <a:solidFill>
                  <a:srgbClr val="292934"/>
                </a:solidFill>
              </a:rPr>
              <a:t> ?</a:t>
            </a:r>
          </a:p>
          <a:p>
            <a:pPr marL="457200" indent="-457200">
              <a:buFont typeface="+mj-lt"/>
              <a:buAutoNum type="alphaUcPeriod"/>
            </a:pPr>
            <a:r>
              <a:rPr lang="en-US">
                <a:solidFill>
                  <a:srgbClr val="292934"/>
                </a:solidFill>
              </a:rPr>
              <a:t>A Turing machine whose input is codes of TMs and strings.</a:t>
            </a:r>
          </a:p>
          <a:p>
            <a:pPr marL="457200" indent="-457200">
              <a:buFont typeface="+mj-lt"/>
              <a:buAutoNum type="alphaUcPeriod"/>
            </a:pPr>
            <a:r>
              <a:rPr lang="en-US">
                <a:solidFill>
                  <a:srgbClr val="292934"/>
                </a:solidFill>
              </a:rPr>
              <a:t>A set of pairs of TMs and strings.</a:t>
            </a:r>
          </a:p>
          <a:p>
            <a:pPr marL="457200" indent="-457200">
              <a:buFont typeface="+mj-lt"/>
              <a:buAutoNum type="alphaUcPeriod"/>
            </a:pPr>
            <a:r>
              <a:rPr lang="en-US">
                <a:solidFill>
                  <a:srgbClr val="292934"/>
                </a:solidFill>
              </a:rPr>
              <a:t>A set of strings that encode TMs and strings.</a:t>
            </a:r>
          </a:p>
          <a:p>
            <a:pPr marL="457200" indent="-457200">
              <a:buFont typeface="+mj-lt"/>
              <a:buAutoNum type="alphaUcPeriod"/>
            </a:pPr>
            <a:r>
              <a:rPr lang="en-US">
                <a:solidFill>
                  <a:srgbClr val="292934"/>
                </a:solidFill>
              </a:rPr>
              <a:t>Not well defined.</a:t>
            </a:r>
          </a:p>
          <a:p>
            <a:pPr marL="457200" indent="-457200">
              <a:buFont typeface="+mj-lt"/>
              <a:buAutoNum type="alphaUcPeriod"/>
            </a:pPr>
            <a:r>
              <a:rPr lang="en-US">
                <a:solidFill>
                  <a:srgbClr val="292934"/>
                </a:solidFill>
              </a:rPr>
              <a:t>I don't know.</a:t>
            </a:r>
          </a:p>
          <a:p>
            <a:pPr marL="0" indent="0">
              <a:buNone/>
            </a:pPr>
            <a:endParaRPr lang="en-US">
              <a:solidFill>
                <a:srgbClr val="292934"/>
              </a:solidFill>
            </a:endParaRPr>
          </a:p>
        </p:txBody>
      </p:sp>
      <p:sp>
        <p:nvSpPr>
          <p:cNvPr id="5" name="Rectangle 4"/>
          <p:cNvSpPr/>
          <p:nvPr/>
        </p:nvSpPr>
        <p:spPr>
          <a:xfrm>
            <a:off x="457200" y="2368176"/>
            <a:ext cx="7865035" cy="2489573"/>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1053FF8-345A-AD49-8F25-13CAD7936E12}"/>
              </a:ext>
            </a:extLst>
          </p:cNvPr>
          <p:cNvGrpSpPr/>
          <p:nvPr/>
        </p:nvGrpSpPr>
        <p:grpSpPr>
          <a:xfrm>
            <a:off x="460090" y="1226255"/>
            <a:ext cx="1576080" cy="948600"/>
            <a:chOff x="460090" y="1226255"/>
            <a:chExt cx="1576080" cy="94860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7549600-0D3E-BE4D-B873-CF97A05D19F0}"/>
                    </a:ext>
                  </a:extLst>
                </p14:cNvPr>
                <p14:cNvContentPartPr/>
                <p14:nvPr/>
              </p14:nvContentPartPr>
              <p14:xfrm>
                <a:off x="1337410" y="1260095"/>
                <a:ext cx="645120" cy="454680"/>
              </p14:xfrm>
            </p:contentPart>
          </mc:Choice>
          <mc:Fallback xmlns="">
            <p:pic>
              <p:nvPicPr>
                <p:cNvPr id="7" name="Ink 6">
                  <a:extLst>
                    <a:ext uri="{FF2B5EF4-FFF2-40B4-BE49-F238E27FC236}">
                      <a16:creationId xmlns:a16="http://schemas.microsoft.com/office/drawing/2014/main" id="{A7549600-0D3E-BE4D-B873-CF97A05D19F0}"/>
                    </a:ext>
                  </a:extLst>
                </p:cNvPr>
                <p:cNvPicPr/>
                <p:nvPr/>
              </p:nvPicPr>
              <p:blipFill>
                <a:blip r:embed="rId3"/>
                <a:stretch>
                  <a:fillRect/>
                </a:stretch>
              </p:blipFill>
              <p:spPr>
                <a:xfrm>
                  <a:off x="1326970" y="1249647"/>
                  <a:ext cx="665280" cy="4748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7BD880F-3BA4-404B-972C-977C7C8BFD84}"/>
                    </a:ext>
                  </a:extLst>
                </p14:cNvPr>
                <p14:cNvContentPartPr/>
                <p14:nvPr/>
              </p14:nvContentPartPr>
              <p14:xfrm>
                <a:off x="1353250" y="1226255"/>
                <a:ext cx="682920" cy="222480"/>
              </p14:xfrm>
            </p:contentPart>
          </mc:Choice>
          <mc:Fallback xmlns="">
            <p:pic>
              <p:nvPicPr>
                <p:cNvPr id="8" name="Ink 7">
                  <a:extLst>
                    <a:ext uri="{FF2B5EF4-FFF2-40B4-BE49-F238E27FC236}">
                      <a16:creationId xmlns:a16="http://schemas.microsoft.com/office/drawing/2014/main" id="{27BD880F-3BA4-404B-972C-977C7C8BFD84}"/>
                    </a:ext>
                  </a:extLst>
                </p:cNvPr>
                <p:cNvPicPr/>
                <p:nvPr/>
              </p:nvPicPr>
              <p:blipFill>
                <a:blip r:embed="rId5"/>
                <a:stretch>
                  <a:fillRect/>
                </a:stretch>
              </p:blipFill>
              <p:spPr>
                <a:xfrm>
                  <a:off x="1342810" y="1215832"/>
                  <a:ext cx="703080" cy="24260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5791A11-D830-BD4C-8980-DE3F99B9BC84}"/>
                    </a:ext>
                  </a:extLst>
                </p14:cNvPr>
                <p14:cNvContentPartPr/>
                <p14:nvPr/>
              </p14:nvContentPartPr>
              <p14:xfrm>
                <a:off x="2008090" y="1571495"/>
                <a:ext cx="20160" cy="155160"/>
              </p14:xfrm>
            </p:contentPart>
          </mc:Choice>
          <mc:Fallback xmlns="">
            <p:pic>
              <p:nvPicPr>
                <p:cNvPr id="9" name="Ink 8">
                  <a:extLst>
                    <a:ext uri="{FF2B5EF4-FFF2-40B4-BE49-F238E27FC236}">
                      <a16:creationId xmlns:a16="http://schemas.microsoft.com/office/drawing/2014/main" id="{45791A11-D830-BD4C-8980-DE3F99B9BC84}"/>
                    </a:ext>
                  </a:extLst>
                </p:cNvPr>
                <p:cNvPicPr/>
                <p:nvPr/>
              </p:nvPicPr>
              <p:blipFill>
                <a:blip r:embed="rId7"/>
                <a:stretch>
                  <a:fillRect/>
                </a:stretch>
              </p:blipFill>
              <p:spPr>
                <a:xfrm>
                  <a:off x="2000530" y="1563935"/>
                  <a:ext cx="35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50BFE48-CDD2-4049-A44A-9D295E961BD6}"/>
                    </a:ext>
                  </a:extLst>
                </p14:cNvPr>
                <p14:cNvContentPartPr/>
                <p14:nvPr/>
              </p14:nvContentPartPr>
              <p14:xfrm>
                <a:off x="464050" y="1686695"/>
                <a:ext cx="39960" cy="414720"/>
              </p14:xfrm>
            </p:contentPart>
          </mc:Choice>
          <mc:Fallback xmlns="">
            <p:pic>
              <p:nvPicPr>
                <p:cNvPr id="11" name="Ink 10">
                  <a:extLst>
                    <a:ext uri="{FF2B5EF4-FFF2-40B4-BE49-F238E27FC236}">
                      <a16:creationId xmlns:a16="http://schemas.microsoft.com/office/drawing/2014/main" id="{E50BFE48-CDD2-4049-A44A-9D295E961BD6}"/>
                    </a:ext>
                  </a:extLst>
                </p:cNvPr>
                <p:cNvPicPr/>
                <p:nvPr/>
              </p:nvPicPr>
              <p:blipFill>
                <a:blip r:embed="rId9"/>
                <a:stretch>
                  <a:fillRect/>
                </a:stretch>
              </p:blipFill>
              <p:spPr>
                <a:xfrm>
                  <a:off x="456490" y="1679135"/>
                  <a:ext cx="550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6FE8354-637E-AA41-AB49-B1DB7DBB8118}"/>
                    </a:ext>
                  </a:extLst>
                </p14:cNvPr>
                <p14:cNvContentPartPr/>
                <p14:nvPr/>
              </p14:nvContentPartPr>
              <p14:xfrm>
                <a:off x="460090" y="1666535"/>
                <a:ext cx="591840" cy="452880"/>
              </p14:xfrm>
            </p:contentPart>
          </mc:Choice>
          <mc:Fallback xmlns="">
            <p:pic>
              <p:nvPicPr>
                <p:cNvPr id="12" name="Ink 11">
                  <a:extLst>
                    <a:ext uri="{FF2B5EF4-FFF2-40B4-BE49-F238E27FC236}">
                      <a16:creationId xmlns:a16="http://schemas.microsoft.com/office/drawing/2014/main" id="{F6FE8354-637E-AA41-AB49-B1DB7DBB8118}"/>
                    </a:ext>
                  </a:extLst>
                </p:cNvPr>
                <p:cNvPicPr/>
                <p:nvPr/>
              </p:nvPicPr>
              <p:blipFill>
                <a:blip r:embed="rId11"/>
                <a:stretch>
                  <a:fillRect/>
                </a:stretch>
              </p:blipFill>
              <p:spPr>
                <a:xfrm>
                  <a:off x="452525" y="1658975"/>
                  <a:ext cx="606969"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5010DE4-3156-DF49-97F3-F321E310786A}"/>
                    </a:ext>
                  </a:extLst>
                </p14:cNvPr>
                <p14:cNvContentPartPr/>
                <p14:nvPr/>
              </p14:nvContentPartPr>
              <p14:xfrm>
                <a:off x="511930" y="2107175"/>
                <a:ext cx="543960" cy="67680"/>
              </p14:xfrm>
            </p:contentPart>
          </mc:Choice>
          <mc:Fallback xmlns="">
            <p:pic>
              <p:nvPicPr>
                <p:cNvPr id="13" name="Ink 12">
                  <a:extLst>
                    <a:ext uri="{FF2B5EF4-FFF2-40B4-BE49-F238E27FC236}">
                      <a16:creationId xmlns:a16="http://schemas.microsoft.com/office/drawing/2014/main" id="{F5010DE4-3156-DF49-97F3-F321E310786A}"/>
                    </a:ext>
                  </a:extLst>
                </p:cNvPr>
                <p:cNvPicPr/>
                <p:nvPr/>
              </p:nvPicPr>
              <p:blipFill>
                <a:blip r:embed="rId13"/>
                <a:stretch>
                  <a:fillRect/>
                </a:stretch>
              </p:blipFill>
              <p:spPr>
                <a:xfrm>
                  <a:off x="504370" y="2099615"/>
                  <a:ext cx="5590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939A67E6-A068-CE46-8A80-82F1625E16DA}"/>
                  </a:ext>
                </a:extLst>
              </p14:cNvPr>
              <p14:cNvContentPartPr/>
              <p14:nvPr/>
            </p14:nvContentPartPr>
            <p14:xfrm>
              <a:off x="1447930" y="2043815"/>
              <a:ext cx="4679640" cy="47880"/>
            </p14:xfrm>
          </p:contentPart>
        </mc:Choice>
        <mc:Fallback xmlns="">
          <p:pic>
            <p:nvPicPr>
              <p:cNvPr id="4" name="Ink 3">
                <a:extLst>
                  <a:ext uri="{FF2B5EF4-FFF2-40B4-BE49-F238E27FC236}">
                    <a16:creationId xmlns:a16="http://schemas.microsoft.com/office/drawing/2014/main" id="{939A67E6-A068-CE46-8A80-82F1625E16DA}"/>
                  </a:ext>
                </a:extLst>
              </p:cNvPr>
              <p:cNvPicPr/>
              <p:nvPr/>
            </p:nvPicPr>
            <p:blipFill>
              <a:blip r:embed="rId15"/>
              <a:stretch>
                <a:fillRect/>
              </a:stretch>
            </p:blipFill>
            <p:spPr>
              <a:xfrm>
                <a:off x="1440369" y="2036311"/>
                <a:ext cx="4694761" cy="6288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0591CB75-364A-0D42-B441-95DC6A292200}"/>
                  </a:ext>
                </a:extLst>
              </p14:cNvPr>
              <p14:cNvContentPartPr/>
              <p14:nvPr/>
            </p14:nvContentPartPr>
            <p14:xfrm>
              <a:off x="400330" y="3615215"/>
              <a:ext cx="570960" cy="487800"/>
            </p14:xfrm>
          </p:contentPart>
        </mc:Choice>
        <mc:Fallback xmlns="">
          <p:pic>
            <p:nvPicPr>
              <p:cNvPr id="6" name="Ink 5">
                <a:extLst>
                  <a:ext uri="{FF2B5EF4-FFF2-40B4-BE49-F238E27FC236}">
                    <a16:creationId xmlns:a16="http://schemas.microsoft.com/office/drawing/2014/main" id="{0591CB75-364A-0D42-B441-95DC6A292200}"/>
                  </a:ext>
                </a:extLst>
              </p:cNvPr>
              <p:cNvPicPr/>
              <p:nvPr/>
            </p:nvPicPr>
            <p:blipFill>
              <a:blip r:embed="rId17"/>
              <a:stretch>
                <a:fillRect/>
              </a:stretch>
            </p:blipFill>
            <p:spPr>
              <a:xfrm>
                <a:off x="392770" y="3607649"/>
                <a:ext cx="586080" cy="502931"/>
              </a:xfrm>
              <a:prstGeom prst="rect">
                <a:avLst/>
              </a:prstGeom>
            </p:spPr>
          </p:pic>
        </mc:Fallback>
      </mc:AlternateContent>
      <p:grpSp>
        <p:nvGrpSpPr>
          <p:cNvPr id="20" name="Group 19">
            <a:extLst>
              <a:ext uri="{FF2B5EF4-FFF2-40B4-BE49-F238E27FC236}">
                <a16:creationId xmlns:a16="http://schemas.microsoft.com/office/drawing/2014/main" id="{610271AA-501A-C841-AC61-63052DF24B41}"/>
              </a:ext>
            </a:extLst>
          </p:cNvPr>
          <p:cNvGrpSpPr/>
          <p:nvPr/>
        </p:nvGrpSpPr>
        <p:grpSpPr>
          <a:xfrm>
            <a:off x="1933210" y="3603335"/>
            <a:ext cx="4512240" cy="544320"/>
            <a:chOff x="1933210" y="3603335"/>
            <a:chExt cx="4512240" cy="544320"/>
          </a:xfrm>
        </p:grpSpPr>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9B506B89-F16B-164C-BE51-9D47F34CAABA}"/>
                    </a:ext>
                  </a:extLst>
                </p14:cNvPr>
                <p14:cNvContentPartPr/>
                <p14:nvPr/>
              </p14:nvContentPartPr>
              <p14:xfrm>
                <a:off x="1933210" y="3603335"/>
                <a:ext cx="1053360" cy="544320"/>
              </p14:xfrm>
            </p:contentPart>
          </mc:Choice>
          <mc:Fallback xmlns="">
            <p:pic>
              <p:nvPicPr>
                <p:cNvPr id="10" name="Ink 9">
                  <a:extLst>
                    <a:ext uri="{FF2B5EF4-FFF2-40B4-BE49-F238E27FC236}">
                      <a16:creationId xmlns:a16="http://schemas.microsoft.com/office/drawing/2014/main" id="{9B506B89-F16B-164C-BE51-9D47F34CAABA}"/>
                    </a:ext>
                  </a:extLst>
                </p:cNvPr>
                <p:cNvPicPr/>
                <p:nvPr/>
              </p:nvPicPr>
              <p:blipFill>
                <a:blip r:embed="rId19"/>
                <a:stretch>
                  <a:fillRect/>
                </a:stretch>
              </p:blipFill>
              <p:spPr>
                <a:xfrm>
                  <a:off x="1925650" y="3595770"/>
                  <a:ext cx="1068480" cy="5594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3297E83-88EE-A344-964D-738646616300}"/>
                    </a:ext>
                  </a:extLst>
                </p14:cNvPr>
                <p14:cNvContentPartPr/>
                <p14:nvPr/>
              </p14:nvContentPartPr>
              <p14:xfrm>
                <a:off x="3452770" y="3960455"/>
                <a:ext cx="984600" cy="47880"/>
              </p14:xfrm>
            </p:contentPart>
          </mc:Choice>
          <mc:Fallback xmlns="">
            <p:pic>
              <p:nvPicPr>
                <p:cNvPr id="15" name="Ink 14">
                  <a:extLst>
                    <a:ext uri="{FF2B5EF4-FFF2-40B4-BE49-F238E27FC236}">
                      <a16:creationId xmlns:a16="http://schemas.microsoft.com/office/drawing/2014/main" id="{B3297E83-88EE-A344-964D-738646616300}"/>
                    </a:ext>
                  </a:extLst>
                </p:cNvPr>
                <p:cNvPicPr/>
                <p:nvPr/>
              </p:nvPicPr>
              <p:blipFill>
                <a:blip r:embed="rId21"/>
                <a:stretch>
                  <a:fillRect/>
                </a:stretch>
              </p:blipFill>
              <p:spPr>
                <a:xfrm>
                  <a:off x="3445210" y="3952895"/>
                  <a:ext cx="999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6B62FF7-0B39-3840-B5CA-46A1A5CAD1BD}"/>
                    </a:ext>
                  </a:extLst>
                </p14:cNvPr>
                <p14:cNvContentPartPr/>
                <p14:nvPr/>
              </p14:nvContentPartPr>
              <p14:xfrm>
                <a:off x="4524130" y="4020935"/>
                <a:ext cx="472680" cy="55080"/>
              </p14:xfrm>
            </p:contentPart>
          </mc:Choice>
          <mc:Fallback xmlns="">
            <p:pic>
              <p:nvPicPr>
                <p:cNvPr id="17" name="Ink 16">
                  <a:extLst>
                    <a:ext uri="{FF2B5EF4-FFF2-40B4-BE49-F238E27FC236}">
                      <a16:creationId xmlns:a16="http://schemas.microsoft.com/office/drawing/2014/main" id="{26B62FF7-0B39-3840-B5CA-46A1A5CAD1BD}"/>
                    </a:ext>
                  </a:extLst>
                </p:cNvPr>
                <p:cNvPicPr/>
                <p:nvPr/>
              </p:nvPicPr>
              <p:blipFill>
                <a:blip r:embed="rId23"/>
                <a:stretch>
                  <a:fillRect/>
                </a:stretch>
              </p:blipFill>
              <p:spPr>
                <a:xfrm>
                  <a:off x="4516570" y="4013375"/>
                  <a:ext cx="487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13DAFEF-F052-0F4A-ABFB-34ADD476A743}"/>
                    </a:ext>
                  </a:extLst>
                </p14:cNvPr>
                <p14:cNvContentPartPr/>
                <p14:nvPr/>
              </p14:nvContentPartPr>
              <p14:xfrm>
                <a:off x="5631490" y="3992495"/>
                <a:ext cx="813960" cy="87840"/>
              </p14:xfrm>
            </p:contentPart>
          </mc:Choice>
          <mc:Fallback xmlns="">
            <p:pic>
              <p:nvPicPr>
                <p:cNvPr id="19" name="Ink 18">
                  <a:extLst>
                    <a:ext uri="{FF2B5EF4-FFF2-40B4-BE49-F238E27FC236}">
                      <a16:creationId xmlns:a16="http://schemas.microsoft.com/office/drawing/2014/main" id="{A13DAFEF-F052-0F4A-ABFB-34ADD476A743}"/>
                    </a:ext>
                  </a:extLst>
                </p:cNvPr>
                <p:cNvPicPr/>
                <p:nvPr/>
              </p:nvPicPr>
              <p:blipFill>
                <a:blip r:embed="rId25"/>
                <a:stretch>
                  <a:fillRect/>
                </a:stretch>
              </p:blipFill>
              <p:spPr>
                <a:xfrm>
                  <a:off x="5623930" y="3984935"/>
                  <a:ext cx="829080" cy="10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AE5EACD1-F67F-844C-BF8B-126A8A552A69}"/>
                  </a:ext>
                </a:extLst>
              </p14:cNvPr>
              <p14:cNvContentPartPr/>
              <p14:nvPr/>
            </p14:nvContentPartPr>
            <p14:xfrm>
              <a:off x="2034010" y="1015655"/>
              <a:ext cx="293760" cy="178920"/>
            </p14:xfrm>
          </p:contentPart>
        </mc:Choice>
        <mc:Fallback xmlns="">
          <p:pic>
            <p:nvPicPr>
              <p:cNvPr id="21" name="Ink 20">
                <a:extLst>
                  <a:ext uri="{FF2B5EF4-FFF2-40B4-BE49-F238E27FC236}">
                    <a16:creationId xmlns:a16="http://schemas.microsoft.com/office/drawing/2014/main" id="{AE5EACD1-F67F-844C-BF8B-126A8A552A69}"/>
                  </a:ext>
                </a:extLst>
              </p:cNvPr>
              <p:cNvPicPr/>
              <p:nvPr/>
            </p:nvPicPr>
            <p:blipFill>
              <a:blip r:embed="rId27"/>
              <a:stretch>
                <a:fillRect/>
              </a:stretch>
            </p:blipFill>
            <p:spPr>
              <a:xfrm>
                <a:off x="2026441" y="1008095"/>
                <a:ext cx="308899"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02E11C45-90E1-3F4A-AB18-B5A9A4B06ACB}"/>
                  </a:ext>
                </a:extLst>
              </p14:cNvPr>
              <p14:cNvContentPartPr/>
              <p14:nvPr/>
            </p14:nvContentPartPr>
            <p14:xfrm>
              <a:off x="2016370" y="1071455"/>
              <a:ext cx="162720" cy="139320"/>
            </p14:xfrm>
          </p:contentPart>
        </mc:Choice>
        <mc:Fallback xmlns="">
          <p:pic>
            <p:nvPicPr>
              <p:cNvPr id="22" name="Ink 21">
                <a:extLst>
                  <a:ext uri="{FF2B5EF4-FFF2-40B4-BE49-F238E27FC236}">
                    <a16:creationId xmlns:a16="http://schemas.microsoft.com/office/drawing/2014/main" id="{02E11C45-90E1-3F4A-AB18-B5A9A4B06ACB}"/>
                  </a:ext>
                </a:extLst>
              </p:cNvPr>
              <p:cNvPicPr/>
              <p:nvPr/>
            </p:nvPicPr>
            <p:blipFill>
              <a:blip r:embed="rId29"/>
              <a:stretch>
                <a:fillRect/>
              </a:stretch>
            </p:blipFill>
            <p:spPr>
              <a:xfrm>
                <a:off x="2005907" y="1061015"/>
                <a:ext cx="18292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7AF191F8-CCBB-DA4C-9D35-B9228CDAF998}"/>
                  </a:ext>
                </a:extLst>
              </p14:cNvPr>
              <p14:cNvContentPartPr/>
              <p14:nvPr/>
            </p14:nvContentPartPr>
            <p14:xfrm>
              <a:off x="2543770" y="646655"/>
              <a:ext cx="119520" cy="59040"/>
            </p14:xfrm>
          </p:contentPart>
        </mc:Choice>
        <mc:Fallback xmlns="">
          <p:pic>
            <p:nvPicPr>
              <p:cNvPr id="25" name="Ink 24">
                <a:extLst>
                  <a:ext uri="{FF2B5EF4-FFF2-40B4-BE49-F238E27FC236}">
                    <a16:creationId xmlns:a16="http://schemas.microsoft.com/office/drawing/2014/main" id="{7AF191F8-CCBB-DA4C-9D35-B9228CDAF998}"/>
                  </a:ext>
                </a:extLst>
              </p:cNvPr>
              <p:cNvPicPr/>
              <p:nvPr/>
            </p:nvPicPr>
            <p:blipFill>
              <a:blip r:embed="rId31"/>
              <a:stretch>
                <a:fillRect/>
              </a:stretch>
            </p:blipFill>
            <p:spPr>
              <a:xfrm>
                <a:off x="2536187" y="639095"/>
                <a:ext cx="134686"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2BFF863E-325C-B746-89BF-1CB1E012B906}"/>
                  </a:ext>
                </a:extLst>
              </p14:cNvPr>
              <p14:cNvContentPartPr/>
              <p14:nvPr/>
            </p14:nvContentPartPr>
            <p14:xfrm>
              <a:off x="2587330" y="630815"/>
              <a:ext cx="67680" cy="123120"/>
            </p14:xfrm>
          </p:contentPart>
        </mc:Choice>
        <mc:Fallback xmlns="">
          <p:pic>
            <p:nvPicPr>
              <p:cNvPr id="26" name="Ink 25">
                <a:extLst>
                  <a:ext uri="{FF2B5EF4-FFF2-40B4-BE49-F238E27FC236}">
                    <a16:creationId xmlns:a16="http://schemas.microsoft.com/office/drawing/2014/main" id="{2BFF863E-325C-B746-89BF-1CB1E012B906}"/>
                  </a:ext>
                </a:extLst>
              </p:cNvPr>
              <p:cNvPicPr/>
              <p:nvPr/>
            </p:nvPicPr>
            <p:blipFill>
              <a:blip r:embed="rId33"/>
              <a:stretch>
                <a:fillRect/>
              </a:stretch>
            </p:blipFill>
            <p:spPr>
              <a:xfrm>
                <a:off x="2579770" y="623233"/>
                <a:ext cx="82800" cy="1382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AF1500C1-87B4-1049-A3A6-88965F5918A2}"/>
                  </a:ext>
                </a:extLst>
              </p14:cNvPr>
              <p14:cNvContentPartPr/>
              <p14:nvPr/>
            </p14:nvContentPartPr>
            <p14:xfrm>
              <a:off x="2670850" y="563495"/>
              <a:ext cx="59760" cy="174960"/>
            </p14:xfrm>
          </p:contentPart>
        </mc:Choice>
        <mc:Fallback xmlns="">
          <p:pic>
            <p:nvPicPr>
              <p:cNvPr id="27" name="Ink 26">
                <a:extLst>
                  <a:ext uri="{FF2B5EF4-FFF2-40B4-BE49-F238E27FC236}">
                    <a16:creationId xmlns:a16="http://schemas.microsoft.com/office/drawing/2014/main" id="{AF1500C1-87B4-1049-A3A6-88965F5918A2}"/>
                  </a:ext>
                </a:extLst>
              </p:cNvPr>
              <p:cNvPicPr/>
              <p:nvPr/>
            </p:nvPicPr>
            <p:blipFill>
              <a:blip r:embed="rId35"/>
              <a:stretch>
                <a:fillRect/>
              </a:stretch>
            </p:blipFill>
            <p:spPr>
              <a:xfrm>
                <a:off x="2663335" y="555935"/>
                <a:ext cx="74789"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3A7B5221-F6E3-8143-A750-574EE337A078}"/>
                  </a:ext>
                </a:extLst>
              </p14:cNvPr>
              <p14:cNvContentPartPr/>
              <p14:nvPr/>
            </p14:nvContentPartPr>
            <p14:xfrm>
              <a:off x="2765890" y="631175"/>
              <a:ext cx="95760" cy="102960"/>
            </p14:xfrm>
          </p:contentPart>
        </mc:Choice>
        <mc:Fallback xmlns="">
          <p:pic>
            <p:nvPicPr>
              <p:cNvPr id="28" name="Ink 27">
                <a:extLst>
                  <a:ext uri="{FF2B5EF4-FFF2-40B4-BE49-F238E27FC236}">
                    <a16:creationId xmlns:a16="http://schemas.microsoft.com/office/drawing/2014/main" id="{3A7B5221-F6E3-8143-A750-574EE337A078}"/>
                  </a:ext>
                </a:extLst>
              </p:cNvPr>
              <p:cNvPicPr/>
              <p:nvPr/>
            </p:nvPicPr>
            <p:blipFill>
              <a:blip r:embed="rId37"/>
              <a:stretch>
                <a:fillRect/>
              </a:stretch>
            </p:blipFill>
            <p:spPr>
              <a:xfrm>
                <a:off x="2758301" y="623615"/>
                <a:ext cx="110937"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A82B27EB-D129-CA4B-8F18-42FD3A28D205}"/>
                  </a:ext>
                </a:extLst>
              </p14:cNvPr>
              <p14:cNvContentPartPr/>
              <p14:nvPr/>
            </p14:nvContentPartPr>
            <p14:xfrm>
              <a:off x="2861290" y="632255"/>
              <a:ext cx="43920" cy="87840"/>
            </p14:xfrm>
          </p:contentPart>
        </mc:Choice>
        <mc:Fallback xmlns="">
          <p:pic>
            <p:nvPicPr>
              <p:cNvPr id="29" name="Ink 28">
                <a:extLst>
                  <a:ext uri="{FF2B5EF4-FFF2-40B4-BE49-F238E27FC236}">
                    <a16:creationId xmlns:a16="http://schemas.microsoft.com/office/drawing/2014/main" id="{A82B27EB-D129-CA4B-8F18-42FD3A28D205}"/>
                  </a:ext>
                </a:extLst>
              </p:cNvPr>
              <p:cNvPicPr/>
              <p:nvPr/>
            </p:nvPicPr>
            <p:blipFill>
              <a:blip r:embed="rId39"/>
              <a:stretch>
                <a:fillRect/>
              </a:stretch>
            </p:blipFill>
            <p:spPr>
              <a:xfrm>
                <a:off x="2853791" y="624695"/>
                <a:ext cx="58917"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EE6714B3-394F-2D40-9DEE-32D66D95D326}"/>
                  </a:ext>
                </a:extLst>
              </p14:cNvPr>
              <p14:cNvContentPartPr/>
              <p14:nvPr/>
            </p14:nvContentPartPr>
            <p14:xfrm>
              <a:off x="2912770" y="635855"/>
              <a:ext cx="95760" cy="78840"/>
            </p14:xfrm>
          </p:contentPart>
        </mc:Choice>
        <mc:Fallback xmlns="">
          <p:pic>
            <p:nvPicPr>
              <p:cNvPr id="30" name="Ink 29">
                <a:extLst>
                  <a:ext uri="{FF2B5EF4-FFF2-40B4-BE49-F238E27FC236}">
                    <a16:creationId xmlns:a16="http://schemas.microsoft.com/office/drawing/2014/main" id="{EE6714B3-394F-2D40-9DEE-32D66D95D326}"/>
                  </a:ext>
                </a:extLst>
              </p:cNvPr>
              <p:cNvPicPr/>
              <p:nvPr/>
            </p:nvPicPr>
            <p:blipFill>
              <a:blip r:embed="rId41"/>
              <a:stretch>
                <a:fillRect/>
              </a:stretch>
            </p:blipFill>
            <p:spPr>
              <a:xfrm>
                <a:off x="2905181" y="628295"/>
                <a:ext cx="110937"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1296B9E2-3EAA-BE4A-A7A4-77BA205DA099}"/>
                  </a:ext>
                </a:extLst>
              </p14:cNvPr>
              <p14:cNvContentPartPr/>
              <p14:nvPr/>
            </p14:nvContentPartPr>
            <p14:xfrm>
              <a:off x="3194650" y="539735"/>
              <a:ext cx="24120" cy="16200"/>
            </p14:xfrm>
          </p:contentPart>
        </mc:Choice>
        <mc:Fallback xmlns="">
          <p:pic>
            <p:nvPicPr>
              <p:cNvPr id="31" name="Ink 30">
                <a:extLst>
                  <a:ext uri="{FF2B5EF4-FFF2-40B4-BE49-F238E27FC236}">
                    <a16:creationId xmlns:a16="http://schemas.microsoft.com/office/drawing/2014/main" id="{1296B9E2-3EAA-BE4A-A7A4-77BA205DA099}"/>
                  </a:ext>
                </a:extLst>
              </p:cNvPr>
              <p:cNvPicPr/>
              <p:nvPr/>
            </p:nvPicPr>
            <p:blipFill>
              <a:blip r:embed="rId43"/>
              <a:stretch>
                <a:fillRect/>
              </a:stretch>
            </p:blipFill>
            <p:spPr>
              <a:xfrm>
                <a:off x="3187090" y="532175"/>
                <a:ext cx="39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DB2884F2-90EC-E142-ACAB-B4D5AE3FFC6C}"/>
                  </a:ext>
                </a:extLst>
              </p14:cNvPr>
              <p14:cNvContentPartPr/>
              <p14:nvPr/>
            </p14:nvContentPartPr>
            <p14:xfrm>
              <a:off x="3191050" y="599135"/>
              <a:ext cx="15840" cy="71280"/>
            </p14:xfrm>
          </p:contentPart>
        </mc:Choice>
        <mc:Fallback xmlns="">
          <p:pic>
            <p:nvPicPr>
              <p:cNvPr id="32" name="Ink 31">
                <a:extLst>
                  <a:ext uri="{FF2B5EF4-FFF2-40B4-BE49-F238E27FC236}">
                    <a16:creationId xmlns:a16="http://schemas.microsoft.com/office/drawing/2014/main" id="{DB2884F2-90EC-E142-ACAB-B4D5AE3FFC6C}"/>
                  </a:ext>
                </a:extLst>
              </p:cNvPr>
              <p:cNvPicPr/>
              <p:nvPr/>
            </p:nvPicPr>
            <p:blipFill>
              <a:blip r:embed="rId45"/>
              <a:stretch>
                <a:fillRect/>
              </a:stretch>
            </p:blipFill>
            <p:spPr>
              <a:xfrm>
                <a:off x="3183490" y="591613"/>
                <a:ext cx="30960" cy="8632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3EA3A2ED-BA4C-2941-A85E-32FDB7C98DB4}"/>
                  </a:ext>
                </a:extLst>
              </p14:cNvPr>
              <p14:cNvContentPartPr/>
              <p14:nvPr/>
            </p14:nvContentPartPr>
            <p14:xfrm>
              <a:off x="3250090" y="583295"/>
              <a:ext cx="59760" cy="91800"/>
            </p14:xfrm>
          </p:contentPart>
        </mc:Choice>
        <mc:Fallback xmlns="">
          <p:pic>
            <p:nvPicPr>
              <p:cNvPr id="33" name="Ink 32">
                <a:extLst>
                  <a:ext uri="{FF2B5EF4-FFF2-40B4-BE49-F238E27FC236}">
                    <a16:creationId xmlns:a16="http://schemas.microsoft.com/office/drawing/2014/main" id="{3EA3A2ED-BA4C-2941-A85E-32FDB7C98DB4}"/>
                  </a:ext>
                </a:extLst>
              </p:cNvPr>
              <p:cNvPicPr/>
              <p:nvPr/>
            </p:nvPicPr>
            <p:blipFill>
              <a:blip r:embed="rId47"/>
              <a:stretch>
                <a:fillRect/>
              </a:stretch>
            </p:blipFill>
            <p:spPr>
              <a:xfrm>
                <a:off x="3242530" y="575735"/>
                <a:ext cx="74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0DBC0F81-FE22-0B45-8564-B3EFE5D40F06}"/>
                  </a:ext>
                </a:extLst>
              </p14:cNvPr>
              <p14:cNvContentPartPr/>
              <p14:nvPr/>
            </p14:nvContentPartPr>
            <p14:xfrm>
              <a:off x="3547810" y="583655"/>
              <a:ext cx="99720" cy="66960"/>
            </p14:xfrm>
          </p:contentPart>
        </mc:Choice>
        <mc:Fallback xmlns="">
          <p:pic>
            <p:nvPicPr>
              <p:cNvPr id="34" name="Ink 33">
                <a:extLst>
                  <a:ext uri="{FF2B5EF4-FFF2-40B4-BE49-F238E27FC236}">
                    <a16:creationId xmlns:a16="http://schemas.microsoft.com/office/drawing/2014/main" id="{0DBC0F81-FE22-0B45-8564-B3EFE5D40F06}"/>
                  </a:ext>
                </a:extLst>
              </p:cNvPr>
              <p:cNvPicPr/>
              <p:nvPr/>
            </p:nvPicPr>
            <p:blipFill>
              <a:blip r:embed="rId49"/>
              <a:stretch>
                <a:fillRect/>
              </a:stretch>
            </p:blipFill>
            <p:spPr>
              <a:xfrm>
                <a:off x="3540223" y="576054"/>
                <a:ext cx="114895" cy="8216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918C09FB-8B3F-ED4C-8296-BD0351BADB13}"/>
                  </a:ext>
                </a:extLst>
              </p14:cNvPr>
              <p14:cNvContentPartPr/>
              <p14:nvPr/>
            </p14:nvContentPartPr>
            <p14:xfrm>
              <a:off x="3873610" y="436415"/>
              <a:ext cx="135000" cy="36000"/>
            </p14:xfrm>
          </p:contentPart>
        </mc:Choice>
        <mc:Fallback xmlns="">
          <p:pic>
            <p:nvPicPr>
              <p:cNvPr id="36" name="Ink 35">
                <a:extLst>
                  <a:ext uri="{FF2B5EF4-FFF2-40B4-BE49-F238E27FC236}">
                    <a16:creationId xmlns:a16="http://schemas.microsoft.com/office/drawing/2014/main" id="{918C09FB-8B3F-ED4C-8296-BD0351BADB13}"/>
                  </a:ext>
                </a:extLst>
              </p:cNvPr>
              <p:cNvPicPr/>
              <p:nvPr/>
            </p:nvPicPr>
            <p:blipFill>
              <a:blip r:embed="rId51"/>
              <a:stretch>
                <a:fillRect/>
              </a:stretch>
            </p:blipFill>
            <p:spPr>
              <a:xfrm>
                <a:off x="3866050" y="428930"/>
                <a:ext cx="150120" cy="5097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394D487D-9479-A648-9B13-2CF50A179BD9}"/>
                  </a:ext>
                </a:extLst>
              </p14:cNvPr>
              <p14:cNvContentPartPr/>
              <p14:nvPr/>
            </p14:nvContentPartPr>
            <p14:xfrm>
              <a:off x="3916810" y="444335"/>
              <a:ext cx="43920" cy="167040"/>
            </p14:xfrm>
          </p:contentPart>
        </mc:Choice>
        <mc:Fallback xmlns="">
          <p:pic>
            <p:nvPicPr>
              <p:cNvPr id="37" name="Ink 36">
                <a:extLst>
                  <a:ext uri="{FF2B5EF4-FFF2-40B4-BE49-F238E27FC236}">
                    <a16:creationId xmlns:a16="http://schemas.microsoft.com/office/drawing/2014/main" id="{394D487D-9479-A648-9B13-2CF50A179BD9}"/>
                  </a:ext>
                </a:extLst>
              </p:cNvPr>
              <p:cNvPicPr/>
              <p:nvPr/>
            </p:nvPicPr>
            <p:blipFill>
              <a:blip r:embed="rId53"/>
              <a:stretch>
                <a:fillRect/>
              </a:stretch>
            </p:blipFill>
            <p:spPr>
              <a:xfrm>
                <a:off x="3909250" y="436775"/>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FB75EC65-79DB-1D46-ABEC-55F7E398A2D4}"/>
                  </a:ext>
                </a:extLst>
              </p14:cNvPr>
              <p14:cNvContentPartPr/>
              <p14:nvPr/>
            </p14:nvContentPartPr>
            <p14:xfrm>
              <a:off x="4012210" y="460175"/>
              <a:ext cx="51840" cy="132120"/>
            </p14:xfrm>
          </p:contentPart>
        </mc:Choice>
        <mc:Fallback xmlns="">
          <p:pic>
            <p:nvPicPr>
              <p:cNvPr id="38" name="Ink 37">
                <a:extLst>
                  <a:ext uri="{FF2B5EF4-FFF2-40B4-BE49-F238E27FC236}">
                    <a16:creationId xmlns:a16="http://schemas.microsoft.com/office/drawing/2014/main" id="{FB75EC65-79DB-1D46-ABEC-55F7E398A2D4}"/>
                  </a:ext>
                </a:extLst>
              </p:cNvPr>
              <p:cNvPicPr/>
              <p:nvPr/>
            </p:nvPicPr>
            <p:blipFill>
              <a:blip r:embed="rId55"/>
              <a:stretch>
                <a:fillRect/>
              </a:stretch>
            </p:blipFill>
            <p:spPr>
              <a:xfrm>
                <a:off x="4004650" y="452615"/>
                <a:ext cx="66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8AF9C5F9-48D5-3F4C-9ED0-E3E79F8407F1}"/>
                  </a:ext>
                </a:extLst>
              </p14:cNvPr>
              <p14:cNvContentPartPr/>
              <p14:nvPr/>
            </p14:nvContentPartPr>
            <p14:xfrm>
              <a:off x="4063690" y="460175"/>
              <a:ext cx="95760" cy="167040"/>
            </p14:xfrm>
          </p:contentPart>
        </mc:Choice>
        <mc:Fallback xmlns="">
          <p:pic>
            <p:nvPicPr>
              <p:cNvPr id="39" name="Ink 38">
                <a:extLst>
                  <a:ext uri="{FF2B5EF4-FFF2-40B4-BE49-F238E27FC236}">
                    <a16:creationId xmlns:a16="http://schemas.microsoft.com/office/drawing/2014/main" id="{8AF9C5F9-48D5-3F4C-9ED0-E3E79F8407F1}"/>
                  </a:ext>
                </a:extLst>
              </p:cNvPr>
              <p:cNvPicPr/>
              <p:nvPr/>
            </p:nvPicPr>
            <p:blipFill>
              <a:blip r:embed="rId57"/>
              <a:stretch>
                <a:fillRect/>
              </a:stretch>
            </p:blipFill>
            <p:spPr>
              <a:xfrm>
                <a:off x="4056101" y="452615"/>
                <a:ext cx="110937"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5CA11ECF-786A-9A41-A697-127EFF7E553F}"/>
                  </a:ext>
                </a:extLst>
              </p14:cNvPr>
              <p14:cNvContentPartPr/>
              <p14:nvPr/>
            </p14:nvContentPartPr>
            <p14:xfrm>
              <a:off x="4389130" y="507695"/>
              <a:ext cx="75600" cy="24120"/>
            </p14:xfrm>
          </p:contentPart>
        </mc:Choice>
        <mc:Fallback xmlns="">
          <p:pic>
            <p:nvPicPr>
              <p:cNvPr id="41" name="Ink 40">
                <a:extLst>
                  <a:ext uri="{FF2B5EF4-FFF2-40B4-BE49-F238E27FC236}">
                    <a16:creationId xmlns:a16="http://schemas.microsoft.com/office/drawing/2014/main" id="{5CA11ECF-786A-9A41-A697-127EFF7E553F}"/>
                  </a:ext>
                </a:extLst>
              </p:cNvPr>
              <p:cNvPicPr/>
              <p:nvPr/>
            </p:nvPicPr>
            <p:blipFill>
              <a:blip r:embed="rId59"/>
              <a:stretch>
                <a:fillRect/>
              </a:stretch>
            </p:blipFill>
            <p:spPr>
              <a:xfrm>
                <a:off x="4381570" y="500135"/>
                <a:ext cx="90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D00F4E8D-BFC3-B64C-B435-93C5E1951113}"/>
                  </a:ext>
                </a:extLst>
              </p14:cNvPr>
              <p14:cNvContentPartPr/>
              <p14:nvPr/>
            </p14:nvContentPartPr>
            <p14:xfrm>
              <a:off x="4408930" y="499775"/>
              <a:ext cx="55800" cy="96840"/>
            </p14:xfrm>
          </p:contentPart>
        </mc:Choice>
        <mc:Fallback xmlns="">
          <p:pic>
            <p:nvPicPr>
              <p:cNvPr id="42" name="Ink 41">
                <a:extLst>
                  <a:ext uri="{FF2B5EF4-FFF2-40B4-BE49-F238E27FC236}">
                    <a16:creationId xmlns:a16="http://schemas.microsoft.com/office/drawing/2014/main" id="{D00F4E8D-BFC3-B64C-B435-93C5E1951113}"/>
                  </a:ext>
                </a:extLst>
              </p:cNvPr>
              <p:cNvPicPr/>
              <p:nvPr/>
            </p:nvPicPr>
            <p:blipFill>
              <a:blip r:embed="rId61"/>
              <a:stretch>
                <a:fillRect/>
              </a:stretch>
            </p:blipFill>
            <p:spPr>
              <a:xfrm>
                <a:off x="4401370" y="492215"/>
                <a:ext cx="70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9FFF701F-C9BA-584C-A72D-520C4F7128C0}"/>
                  </a:ext>
                </a:extLst>
              </p14:cNvPr>
              <p14:cNvContentPartPr/>
              <p14:nvPr/>
            </p14:nvContentPartPr>
            <p14:xfrm>
              <a:off x="4494610" y="380975"/>
              <a:ext cx="77400" cy="194760"/>
            </p14:xfrm>
          </p:contentPart>
        </mc:Choice>
        <mc:Fallback xmlns="">
          <p:pic>
            <p:nvPicPr>
              <p:cNvPr id="43" name="Ink 42">
                <a:extLst>
                  <a:ext uri="{FF2B5EF4-FFF2-40B4-BE49-F238E27FC236}">
                    <a16:creationId xmlns:a16="http://schemas.microsoft.com/office/drawing/2014/main" id="{9FFF701F-C9BA-584C-A72D-520C4F7128C0}"/>
                  </a:ext>
                </a:extLst>
              </p:cNvPr>
              <p:cNvPicPr/>
              <p:nvPr/>
            </p:nvPicPr>
            <p:blipFill>
              <a:blip r:embed="rId63"/>
              <a:stretch>
                <a:fillRect/>
              </a:stretch>
            </p:blipFill>
            <p:spPr>
              <a:xfrm>
                <a:off x="4487050" y="373415"/>
                <a:ext cx="92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40798A52-CCA3-1949-9B29-BE784FE93DFB}"/>
                  </a:ext>
                </a:extLst>
              </p14:cNvPr>
              <p14:cNvContentPartPr/>
              <p14:nvPr/>
            </p14:nvContentPartPr>
            <p14:xfrm>
              <a:off x="4580290" y="495815"/>
              <a:ext cx="91080" cy="71280"/>
            </p14:xfrm>
          </p:contentPart>
        </mc:Choice>
        <mc:Fallback xmlns="">
          <p:pic>
            <p:nvPicPr>
              <p:cNvPr id="44" name="Ink 43">
                <a:extLst>
                  <a:ext uri="{FF2B5EF4-FFF2-40B4-BE49-F238E27FC236}">
                    <a16:creationId xmlns:a16="http://schemas.microsoft.com/office/drawing/2014/main" id="{40798A52-CCA3-1949-9B29-BE784FE93DFB}"/>
                  </a:ext>
                </a:extLst>
              </p:cNvPr>
              <p:cNvPicPr/>
              <p:nvPr/>
            </p:nvPicPr>
            <p:blipFill>
              <a:blip r:embed="rId65"/>
              <a:stretch>
                <a:fillRect/>
              </a:stretch>
            </p:blipFill>
            <p:spPr>
              <a:xfrm>
                <a:off x="4572760" y="488255"/>
                <a:ext cx="1061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B9925A44-FF8D-BC44-9BD0-1D5D1B2C2DAE}"/>
                  </a:ext>
                </a:extLst>
              </p14:cNvPr>
              <p14:cNvContentPartPr/>
              <p14:nvPr/>
            </p14:nvContentPartPr>
            <p14:xfrm>
              <a:off x="4698730" y="432455"/>
              <a:ext cx="43920" cy="149040"/>
            </p14:xfrm>
          </p:contentPart>
        </mc:Choice>
        <mc:Fallback xmlns="">
          <p:pic>
            <p:nvPicPr>
              <p:cNvPr id="45" name="Ink 44">
                <a:extLst>
                  <a:ext uri="{FF2B5EF4-FFF2-40B4-BE49-F238E27FC236}">
                    <a16:creationId xmlns:a16="http://schemas.microsoft.com/office/drawing/2014/main" id="{B9925A44-FF8D-BC44-9BD0-1D5D1B2C2DAE}"/>
                  </a:ext>
                </a:extLst>
              </p:cNvPr>
              <p:cNvPicPr/>
              <p:nvPr/>
            </p:nvPicPr>
            <p:blipFill>
              <a:blip r:embed="rId67"/>
              <a:stretch>
                <a:fillRect/>
              </a:stretch>
            </p:blipFill>
            <p:spPr>
              <a:xfrm>
                <a:off x="4691170" y="424895"/>
                <a:ext cx="59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3F795092-9DD6-574B-9160-66A749BF66BE}"/>
                  </a:ext>
                </a:extLst>
              </p14:cNvPr>
              <p14:cNvContentPartPr/>
              <p14:nvPr/>
            </p14:nvContentPartPr>
            <p14:xfrm>
              <a:off x="4690810" y="479975"/>
              <a:ext cx="59760" cy="15480"/>
            </p14:xfrm>
          </p:contentPart>
        </mc:Choice>
        <mc:Fallback xmlns="">
          <p:pic>
            <p:nvPicPr>
              <p:cNvPr id="46" name="Ink 45">
                <a:extLst>
                  <a:ext uri="{FF2B5EF4-FFF2-40B4-BE49-F238E27FC236}">
                    <a16:creationId xmlns:a16="http://schemas.microsoft.com/office/drawing/2014/main" id="{3F795092-9DD6-574B-9160-66A749BF66BE}"/>
                  </a:ext>
                </a:extLst>
              </p:cNvPr>
              <p:cNvPicPr/>
              <p:nvPr/>
            </p:nvPicPr>
            <p:blipFill>
              <a:blip r:embed="rId69"/>
              <a:stretch>
                <a:fillRect/>
              </a:stretch>
            </p:blipFill>
            <p:spPr>
              <a:xfrm>
                <a:off x="4683250" y="472235"/>
                <a:ext cx="74880" cy="30960"/>
              </a:xfrm>
              <a:prstGeom prst="rect">
                <a:avLst/>
              </a:prstGeom>
            </p:spPr>
          </p:pic>
        </mc:Fallback>
      </mc:AlternateContent>
      <p:grpSp>
        <p:nvGrpSpPr>
          <p:cNvPr id="68" name="Group 67">
            <a:extLst>
              <a:ext uri="{FF2B5EF4-FFF2-40B4-BE49-F238E27FC236}">
                <a16:creationId xmlns:a16="http://schemas.microsoft.com/office/drawing/2014/main" id="{8A7CBFE2-D3FF-8E4E-8718-14BE5F1C7082}"/>
              </a:ext>
            </a:extLst>
          </p:cNvPr>
          <p:cNvGrpSpPr/>
          <p:nvPr/>
        </p:nvGrpSpPr>
        <p:grpSpPr>
          <a:xfrm>
            <a:off x="4933090" y="352895"/>
            <a:ext cx="1091880" cy="234360"/>
            <a:chOff x="4933090" y="352895"/>
            <a:chExt cx="1091880" cy="23436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402352FD-2D7E-A34E-8819-34B3A676415A}"/>
                    </a:ext>
                  </a:extLst>
                </p14:cNvPr>
                <p14:cNvContentPartPr/>
                <p14:nvPr/>
              </p14:nvContentPartPr>
              <p14:xfrm>
                <a:off x="4933090" y="371255"/>
                <a:ext cx="111600" cy="188640"/>
              </p14:xfrm>
            </p:contentPart>
          </mc:Choice>
          <mc:Fallback xmlns="">
            <p:pic>
              <p:nvPicPr>
                <p:cNvPr id="48" name="Ink 47">
                  <a:extLst>
                    <a:ext uri="{FF2B5EF4-FFF2-40B4-BE49-F238E27FC236}">
                      <a16:creationId xmlns:a16="http://schemas.microsoft.com/office/drawing/2014/main" id="{402352FD-2D7E-A34E-8819-34B3A676415A}"/>
                    </a:ext>
                  </a:extLst>
                </p:cNvPr>
                <p:cNvPicPr/>
                <p:nvPr/>
              </p:nvPicPr>
              <p:blipFill>
                <a:blip r:embed="rId71"/>
                <a:stretch>
                  <a:fillRect/>
                </a:stretch>
              </p:blipFill>
              <p:spPr>
                <a:xfrm>
                  <a:off x="4925530" y="363695"/>
                  <a:ext cx="1267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A3551802-8954-3146-A4CD-D47B680E5248}"/>
                    </a:ext>
                  </a:extLst>
                </p14:cNvPr>
                <p14:cNvContentPartPr/>
                <p14:nvPr/>
              </p14:nvContentPartPr>
              <p14:xfrm>
                <a:off x="5055850" y="478175"/>
                <a:ext cx="143280" cy="88920"/>
              </p14:xfrm>
            </p:contentPart>
          </mc:Choice>
          <mc:Fallback xmlns="">
            <p:pic>
              <p:nvPicPr>
                <p:cNvPr id="50" name="Ink 49">
                  <a:extLst>
                    <a:ext uri="{FF2B5EF4-FFF2-40B4-BE49-F238E27FC236}">
                      <a16:creationId xmlns:a16="http://schemas.microsoft.com/office/drawing/2014/main" id="{A3551802-8954-3146-A4CD-D47B680E5248}"/>
                    </a:ext>
                  </a:extLst>
                </p:cNvPr>
                <p:cNvPicPr/>
                <p:nvPr/>
              </p:nvPicPr>
              <p:blipFill>
                <a:blip r:embed="rId73"/>
                <a:stretch>
                  <a:fillRect/>
                </a:stretch>
              </p:blipFill>
              <p:spPr>
                <a:xfrm>
                  <a:off x="5048290" y="470615"/>
                  <a:ext cx="1584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33C15775-FEA6-904A-A1D4-95EAD1109DF7}"/>
                    </a:ext>
                  </a:extLst>
                </p14:cNvPr>
                <p14:cNvContentPartPr/>
                <p14:nvPr/>
              </p14:nvContentPartPr>
              <p14:xfrm>
                <a:off x="5234770" y="416615"/>
                <a:ext cx="12240" cy="8280"/>
              </p14:xfrm>
            </p:contentPart>
          </mc:Choice>
          <mc:Fallback xmlns="">
            <p:pic>
              <p:nvPicPr>
                <p:cNvPr id="51" name="Ink 50">
                  <a:extLst>
                    <a:ext uri="{FF2B5EF4-FFF2-40B4-BE49-F238E27FC236}">
                      <a16:creationId xmlns:a16="http://schemas.microsoft.com/office/drawing/2014/main" id="{33C15775-FEA6-904A-A1D4-95EAD1109DF7}"/>
                    </a:ext>
                  </a:extLst>
                </p:cNvPr>
                <p:cNvPicPr/>
                <p:nvPr/>
              </p:nvPicPr>
              <p:blipFill>
                <a:blip r:embed="rId75"/>
                <a:stretch>
                  <a:fillRect/>
                </a:stretch>
              </p:blipFill>
              <p:spPr>
                <a:xfrm>
                  <a:off x="5227210" y="409055"/>
                  <a:ext cx="27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9003A34B-70D9-3F47-A6EF-FBF860B8BD37}"/>
                    </a:ext>
                  </a:extLst>
                </p14:cNvPr>
                <p14:cNvContentPartPr/>
                <p14:nvPr/>
              </p14:nvContentPartPr>
              <p14:xfrm>
                <a:off x="5207410" y="479975"/>
                <a:ext cx="23760" cy="83880"/>
              </p14:xfrm>
            </p:contentPart>
          </mc:Choice>
          <mc:Fallback xmlns="">
            <p:pic>
              <p:nvPicPr>
                <p:cNvPr id="52" name="Ink 51">
                  <a:extLst>
                    <a:ext uri="{FF2B5EF4-FFF2-40B4-BE49-F238E27FC236}">
                      <a16:creationId xmlns:a16="http://schemas.microsoft.com/office/drawing/2014/main" id="{9003A34B-70D9-3F47-A6EF-FBF860B8BD37}"/>
                    </a:ext>
                  </a:extLst>
                </p:cNvPr>
                <p:cNvPicPr/>
                <p:nvPr/>
              </p:nvPicPr>
              <p:blipFill>
                <a:blip r:embed="rId77"/>
                <a:stretch>
                  <a:fillRect/>
                </a:stretch>
              </p:blipFill>
              <p:spPr>
                <a:xfrm>
                  <a:off x="5199850" y="472382"/>
                  <a:ext cx="38880" cy="9906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9DF88491-8F3C-2743-8800-17B899461B43}"/>
                    </a:ext>
                  </a:extLst>
                </p14:cNvPr>
                <p14:cNvContentPartPr/>
                <p14:nvPr/>
              </p14:nvContentPartPr>
              <p14:xfrm>
                <a:off x="5258530" y="366215"/>
                <a:ext cx="99720" cy="177120"/>
              </p14:xfrm>
            </p:contentPart>
          </mc:Choice>
          <mc:Fallback xmlns="">
            <p:pic>
              <p:nvPicPr>
                <p:cNvPr id="53" name="Ink 52">
                  <a:extLst>
                    <a:ext uri="{FF2B5EF4-FFF2-40B4-BE49-F238E27FC236}">
                      <a16:creationId xmlns:a16="http://schemas.microsoft.com/office/drawing/2014/main" id="{9DF88491-8F3C-2743-8800-17B899461B43}"/>
                    </a:ext>
                  </a:extLst>
                </p:cNvPr>
                <p:cNvPicPr/>
                <p:nvPr/>
              </p:nvPicPr>
              <p:blipFill>
                <a:blip r:embed="rId79"/>
                <a:stretch>
                  <a:fillRect/>
                </a:stretch>
              </p:blipFill>
              <p:spPr>
                <a:xfrm>
                  <a:off x="5250970" y="358655"/>
                  <a:ext cx="114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37B2E7FF-BF18-A745-BEF7-37C8C9688E76}"/>
                    </a:ext>
                  </a:extLst>
                </p14:cNvPr>
                <p14:cNvContentPartPr/>
                <p14:nvPr/>
              </p14:nvContentPartPr>
              <p14:xfrm>
                <a:off x="5357530" y="448295"/>
                <a:ext cx="51840" cy="87840"/>
              </p14:xfrm>
            </p:contentPart>
          </mc:Choice>
          <mc:Fallback xmlns="">
            <p:pic>
              <p:nvPicPr>
                <p:cNvPr id="54" name="Ink 53">
                  <a:extLst>
                    <a:ext uri="{FF2B5EF4-FFF2-40B4-BE49-F238E27FC236}">
                      <a16:creationId xmlns:a16="http://schemas.microsoft.com/office/drawing/2014/main" id="{37B2E7FF-BF18-A745-BEF7-37C8C9688E76}"/>
                    </a:ext>
                  </a:extLst>
                </p:cNvPr>
                <p:cNvPicPr/>
                <p:nvPr/>
              </p:nvPicPr>
              <p:blipFill>
                <a:blip r:embed="rId81"/>
                <a:stretch>
                  <a:fillRect/>
                </a:stretch>
              </p:blipFill>
              <p:spPr>
                <a:xfrm>
                  <a:off x="5349970" y="440735"/>
                  <a:ext cx="66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514B394C-430B-3D41-88A9-C8E89B82069F}"/>
                    </a:ext>
                  </a:extLst>
                </p14:cNvPr>
                <p14:cNvContentPartPr/>
                <p14:nvPr/>
              </p14:nvContentPartPr>
              <p14:xfrm>
                <a:off x="5405410" y="456215"/>
                <a:ext cx="95760" cy="83880"/>
              </p14:xfrm>
            </p:contentPart>
          </mc:Choice>
          <mc:Fallback xmlns="">
            <p:pic>
              <p:nvPicPr>
                <p:cNvPr id="55" name="Ink 54">
                  <a:extLst>
                    <a:ext uri="{FF2B5EF4-FFF2-40B4-BE49-F238E27FC236}">
                      <a16:creationId xmlns:a16="http://schemas.microsoft.com/office/drawing/2014/main" id="{514B394C-430B-3D41-88A9-C8E89B82069F}"/>
                    </a:ext>
                  </a:extLst>
                </p:cNvPr>
                <p:cNvPicPr/>
                <p:nvPr/>
              </p:nvPicPr>
              <p:blipFill>
                <a:blip r:embed="rId83"/>
                <a:stretch>
                  <a:fillRect/>
                </a:stretch>
              </p:blipFill>
              <p:spPr>
                <a:xfrm>
                  <a:off x="5397850" y="448622"/>
                  <a:ext cx="110880" cy="9906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AAD55EAB-3270-3449-A42C-B6C41DC4C2C3}"/>
                    </a:ext>
                  </a:extLst>
                </p14:cNvPr>
                <p14:cNvContentPartPr/>
                <p14:nvPr/>
              </p14:nvContentPartPr>
              <p14:xfrm>
                <a:off x="5639050" y="464135"/>
                <a:ext cx="96120" cy="20160"/>
              </p14:xfrm>
            </p:contentPart>
          </mc:Choice>
          <mc:Fallback xmlns="">
            <p:pic>
              <p:nvPicPr>
                <p:cNvPr id="57" name="Ink 56">
                  <a:extLst>
                    <a:ext uri="{FF2B5EF4-FFF2-40B4-BE49-F238E27FC236}">
                      <a16:creationId xmlns:a16="http://schemas.microsoft.com/office/drawing/2014/main" id="{AAD55EAB-3270-3449-A42C-B6C41DC4C2C3}"/>
                    </a:ext>
                  </a:extLst>
                </p:cNvPr>
                <p:cNvPicPr/>
                <p:nvPr/>
              </p:nvPicPr>
              <p:blipFill>
                <a:blip r:embed="rId85"/>
                <a:stretch>
                  <a:fillRect/>
                </a:stretch>
              </p:blipFill>
              <p:spPr>
                <a:xfrm>
                  <a:off x="5631490" y="456575"/>
                  <a:ext cx="111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A747AFE0-B11B-C14C-AF44-B283EFA8E2C7}"/>
                    </a:ext>
                  </a:extLst>
                </p14:cNvPr>
                <p14:cNvContentPartPr/>
                <p14:nvPr/>
              </p14:nvContentPartPr>
              <p14:xfrm>
                <a:off x="5667490" y="440375"/>
                <a:ext cx="79200" cy="127080"/>
              </p14:xfrm>
            </p:contentPart>
          </mc:Choice>
          <mc:Fallback xmlns="">
            <p:pic>
              <p:nvPicPr>
                <p:cNvPr id="58" name="Ink 57">
                  <a:extLst>
                    <a:ext uri="{FF2B5EF4-FFF2-40B4-BE49-F238E27FC236}">
                      <a16:creationId xmlns:a16="http://schemas.microsoft.com/office/drawing/2014/main" id="{A747AFE0-B11B-C14C-AF44-B283EFA8E2C7}"/>
                    </a:ext>
                  </a:extLst>
                </p:cNvPr>
                <p:cNvPicPr/>
                <p:nvPr/>
              </p:nvPicPr>
              <p:blipFill>
                <a:blip r:embed="rId87"/>
                <a:stretch>
                  <a:fillRect/>
                </a:stretch>
              </p:blipFill>
              <p:spPr>
                <a:xfrm>
                  <a:off x="5659930" y="432815"/>
                  <a:ext cx="94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84B2EBF-CE46-904F-9607-95C82063C90E}"/>
                    </a:ext>
                  </a:extLst>
                </p14:cNvPr>
                <p14:cNvContentPartPr/>
                <p14:nvPr/>
              </p14:nvContentPartPr>
              <p14:xfrm>
                <a:off x="5762530" y="352895"/>
                <a:ext cx="95760" cy="234360"/>
              </p14:xfrm>
            </p:contentPart>
          </mc:Choice>
          <mc:Fallback xmlns="">
            <p:pic>
              <p:nvPicPr>
                <p:cNvPr id="59" name="Ink 58">
                  <a:extLst>
                    <a:ext uri="{FF2B5EF4-FFF2-40B4-BE49-F238E27FC236}">
                      <a16:creationId xmlns:a16="http://schemas.microsoft.com/office/drawing/2014/main" id="{184B2EBF-CE46-904F-9607-95C82063C90E}"/>
                    </a:ext>
                  </a:extLst>
                </p:cNvPr>
                <p:cNvPicPr/>
                <p:nvPr/>
              </p:nvPicPr>
              <p:blipFill>
                <a:blip r:embed="rId89"/>
                <a:stretch>
                  <a:fillRect/>
                </a:stretch>
              </p:blipFill>
              <p:spPr>
                <a:xfrm>
                  <a:off x="5754970" y="345335"/>
                  <a:ext cx="110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27EC36E0-1412-0040-93FC-22FAA4C4C71F}"/>
                    </a:ext>
                  </a:extLst>
                </p14:cNvPr>
                <p14:cNvContentPartPr/>
                <p14:nvPr/>
              </p14:nvContentPartPr>
              <p14:xfrm>
                <a:off x="5921290" y="436415"/>
                <a:ext cx="12240" cy="8280"/>
              </p14:xfrm>
            </p:contentPart>
          </mc:Choice>
          <mc:Fallback xmlns="">
            <p:pic>
              <p:nvPicPr>
                <p:cNvPr id="60" name="Ink 59">
                  <a:extLst>
                    <a:ext uri="{FF2B5EF4-FFF2-40B4-BE49-F238E27FC236}">
                      <a16:creationId xmlns:a16="http://schemas.microsoft.com/office/drawing/2014/main" id="{27EC36E0-1412-0040-93FC-22FAA4C4C71F}"/>
                    </a:ext>
                  </a:extLst>
                </p:cNvPr>
                <p:cNvPicPr/>
                <p:nvPr/>
              </p:nvPicPr>
              <p:blipFill>
                <a:blip r:embed="rId91"/>
                <a:stretch>
                  <a:fillRect/>
                </a:stretch>
              </p:blipFill>
              <p:spPr>
                <a:xfrm>
                  <a:off x="5913730" y="428855"/>
                  <a:ext cx="27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4966BFD2-7A87-7E44-86BA-686C01F4D294}"/>
                    </a:ext>
                  </a:extLst>
                </p14:cNvPr>
                <p14:cNvContentPartPr/>
                <p14:nvPr/>
              </p14:nvContentPartPr>
              <p14:xfrm>
                <a:off x="5893570" y="464135"/>
                <a:ext cx="32040" cy="102600"/>
              </p14:xfrm>
            </p:contentPart>
          </mc:Choice>
          <mc:Fallback xmlns="">
            <p:pic>
              <p:nvPicPr>
                <p:cNvPr id="61" name="Ink 60">
                  <a:extLst>
                    <a:ext uri="{FF2B5EF4-FFF2-40B4-BE49-F238E27FC236}">
                      <a16:creationId xmlns:a16="http://schemas.microsoft.com/office/drawing/2014/main" id="{4966BFD2-7A87-7E44-86BA-686C01F4D294}"/>
                    </a:ext>
                  </a:extLst>
                </p:cNvPr>
                <p:cNvPicPr/>
                <p:nvPr/>
              </p:nvPicPr>
              <p:blipFill>
                <a:blip r:embed="rId93"/>
                <a:stretch>
                  <a:fillRect/>
                </a:stretch>
              </p:blipFill>
              <p:spPr>
                <a:xfrm>
                  <a:off x="5886010" y="456575"/>
                  <a:ext cx="47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E54C4EE4-CE5D-A243-B247-5B197DC42028}"/>
                    </a:ext>
                  </a:extLst>
                </p14:cNvPr>
                <p14:cNvContentPartPr/>
                <p14:nvPr/>
              </p14:nvContentPartPr>
              <p14:xfrm>
                <a:off x="5933170" y="483935"/>
                <a:ext cx="91800" cy="71640"/>
              </p14:xfrm>
            </p:contentPart>
          </mc:Choice>
          <mc:Fallback xmlns="">
            <p:pic>
              <p:nvPicPr>
                <p:cNvPr id="62" name="Ink 61">
                  <a:extLst>
                    <a:ext uri="{FF2B5EF4-FFF2-40B4-BE49-F238E27FC236}">
                      <a16:creationId xmlns:a16="http://schemas.microsoft.com/office/drawing/2014/main" id="{E54C4EE4-CE5D-A243-B247-5B197DC42028}"/>
                    </a:ext>
                  </a:extLst>
                </p:cNvPr>
                <p:cNvPicPr/>
                <p:nvPr/>
              </p:nvPicPr>
              <p:blipFill>
                <a:blip r:embed="rId95"/>
                <a:stretch>
                  <a:fillRect/>
                </a:stretch>
              </p:blipFill>
              <p:spPr>
                <a:xfrm>
                  <a:off x="5925610" y="476375"/>
                  <a:ext cx="106920" cy="86760"/>
                </a:xfrm>
                <a:prstGeom prst="rect">
                  <a:avLst/>
                </a:prstGeom>
              </p:spPr>
            </p:pic>
          </mc:Fallback>
        </mc:AlternateContent>
      </p:grpSp>
      <p:grpSp>
        <p:nvGrpSpPr>
          <p:cNvPr id="67" name="Group 66">
            <a:extLst>
              <a:ext uri="{FF2B5EF4-FFF2-40B4-BE49-F238E27FC236}">
                <a16:creationId xmlns:a16="http://schemas.microsoft.com/office/drawing/2014/main" id="{7740BF26-B8F0-C640-BE32-26F6BA3994DB}"/>
              </a:ext>
            </a:extLst>
          </p:cNvPr>
          <p:cNvGrpSpPr/>
          <p:nvPr/>
        </p:nvGrpSpPr>
        <p:grpSpPr>
          <a:xfrm>
            <a:off x="6239530" y="424535"/>
            <a:ext cx="336600" cy="155160"/>
            <a:chOff x="6239530" y="424535"/>
            <a:chExt cx="336600" cy="155160"/>
          </a:xfrm>
        </p:grpSpPr>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B01F3931-62EB-104F-A8D5-79A196F4F122}"/>
                    </a:ext>
                  </a:extLst>
                </p14:cNvPr>
                <p14:cNvContentPartPr/>
                <p14:nvPr/>
              </p14:nvContentPartPr>
              <p14:xfrm>
                <a:off x="6239530" y="452615"/>
                <a:ext cx="126360" cy="110880"/>
              </p14:xfrm>
            </p:contentPart>
          </mc:Choice>
          <mc:Fallback xmlns="">
            <p:pic>
              <p:nvPicPr>
                <p:cNvPr id="63" name="Ink 62">
                  <a:extLst>
                    <a:ext uri="{FF2B5EF4-FFF2-40B4-BE49-F238E27FC236}">
                      <a16:creationId xmlns:a16="http://schemas.microsoft.com/office/drawing/2014/main" id="{B01F3931-62EB-104F-A8D5-79A196F4F122}"/>
                    </a:ext>
                  </a:extLst>
                </p:cNvPr>
                <p:cNvPicPr/>
                <p:nvPr/>
              </p:nvPicPr>
              <p:blipFill>
                <a:blip r:embed="rId97"/>
                <a:stretch>
                  <a:fillRect/>
                </a:stretch>
              </p:blipFill>
              <p:spPr>
                <a:xfrm>
                  <a:off x="6231970" y="445055"/>
                  <a:ext cx="141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50CEABCC-9E4B-9042-AA2E-5190964A814E}"/>
                    </a:ext>
                  </a:extLst>
                </p14:cNvPr>
                <p14:cNvContentPartPr/>
                <p14:nvPr/>
              </p14:nvContentPartPr>
              <p14:xfrm>
                <a:off x="6397570" y="479975"/>
                <a:ext cx="83880" cy="75600"/>
              </p14:xfrm>
            </p:contentPart>
          </mc:Choice>
          <mc:Fallback xmlns="">
            <p:pic>
              <p:nvPicPr>
                <p:cNvPr id="64" name="Ink 63">
                  <a:extLst>
                    <a:ext uri="{FF2B5EF4-FFF2-40B4-BE49-F238E27FC236}">
                      <a16:creationId xmlns:a16="http://schemas.microsoft.com/office/drawing/2014/main" id="{50CEABCC-9E4B-9042-AA2E-5190964A814E}"/>
                    </a:ext>
                  </a:extLst>
                </p:cNvPr>
                <p:cNvPicPr/>
                <p:nvPr/>
              </p:nvPicPr>
              <p:blipFill>
                <a:blip r:embed="rId99"/>
                <a:stretch>
                  <a:fillRect/>
                </a:stretch>
              </p:blipFill>
              <p:spPr>
                <a:xfrm>
                  <a:off x="6390010" y="472415"/>
                  <a:ext cx="99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86258CC2-86BC-544D-BF6E-127862C4D09B}"/>
                    </a:ext>
                  </a:extLst>
                </p14:cNvPr>
                <p14:cNvContentPartPr/>
                <p14:nvPr/>
              </p14:nvContentPartPr>
              <p14:xfrm>
                <a:off x="6501250" y="424535"/>
                <a:ext cx="63360" cy="155160"/>
              </p14:xfrm>
            </p:contentPart>
          </mc:Choice>
          <mc:Fallback xmlns="">
            <p:pic>
              <p:nvPicPr>
                <p:cNvPr id="65" name="Ink 64">
                  <a:extLst>
                    <a:ext uri="{FF2B5EF4-FFF2-40B4-BE49-F238E27FC236}">
                      <a16:creationId xmlns:a16="http://schemas.microsoft.com/office/drawing/2014/main" id="{86258CC2-86BC-544D-BF6E-127862C4D09B}"/>
                    </a:ext>
                  </a:extLst>
                </p:cNvPr>
                <p:cNvPicPr/>
                <p:nvPr/>
              </p:nvPicPr>
              <p:blipFill>
                <a:blip r:embed="rId101"/>
                <a:stretch>
                  <a:fillRect/>
                </a:stretch>
              </p:blipFill>
              <p:spPr>
                <a:xfrm>
                  <a:off x="6493690" y="416975"/>
                  <a:ext cx="78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58C4EB95-3A21-9740-A958-DB117A9CA7A8}"/>
                    </a:ext>
                  </a:extLst>
                </p14:cNvPr>
                <p14:cNvContentPartPr/>
                <p14:nvPr/>
              </p14:nvContentPartPr>
              <p14:xfrm>
                <a:off x="6473170" y="479975"/>
                <a:ext cx="102960" cy="28080"/>
              </p14:xfrm>
            </p:contentPart>
          </mc:Choice>
          <mc:Fallback xmlns="">
            <p:pic>
              <p:nvPicPr>
                <p:cNvPr id="66" name="Ink 65">
                  <a:extLst>
                    <a:ext uri="{FF2B5EF4-FFF2-40B4-BE49-F238E27FC236}">
                      <a16:creationId xmlns:a16="http://schemas.microsoft.com/office/drawing/2014/main" id="{58C4EB95-3A21-9740-A958-DB117A9CA7A8}"/>
                    </a:ext>
                  </a:extLst>
                </p:cNvPr>
                <p:cNvPicPr/>
                <p:nvPr/>
              </p:nvPicPr>
              <p:blipFill>
                <a:blip r:embed="rId103"/>
                <a:stretch>
                  <a:fillRect/>
                </a:stretch>
              </p:blipFill>
              <p:spPr>
                <a:xfrm>
                  <a:off x="6465610" y="472415"/>
                  <a:ext cx="118080" cy="43200"/>
                </a:xfrm>
                <a:prstGeom prst="rect">
                  <a:avLst/>
                </a:prstGeom>
              </p:spPr>
            </p:pic>
          </mc:Fallback>
        </mc:AlternateContent>
      </p:grpSp>
    </p:spTree>
    <p:extLst>
      <p:ext uri="{BB962C8B-B14F-4D97-AF65-F5344CB8AC3E}">
        <p14:creationId xmlns:p14="http://schemas.microsoft.com/office/powerpoint/2010/main" val="4277281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a:solidFill>
                  <a:srgbClr val="292934"/>
                </a:solidFill>
              </a:rPr>
              <a:t>A</a:t>
            </a:r>
            <a:r>
              <a:rPr lang="en-US" baseline="-25000">
                <a:solidFill>
                  <a:srgbClr val="292934"/>
                </a:solidFill>
              </a:rPr>
              <a:t>TM</a:t>
            </a:r>
            <a:r>
              <a:rPr lang="en-US">
                <a:solidFill>
                  <a:srgbClr val="292934"/>
                </a:solidFill>
              </a:rPr>
              <a:t> = {&lt;</a:t>
            </a:r>
            <a:r>
              <a:rPr lang="en-US" err="1">
                <a:solidFill>
                  <a:srgbClr val="292934"/>
                </a:solidFill>
              </a:rPr>
              <a:t>M,w</a:t>
            </a:r>
            <a:r>
              <a:rPr lang="en-US">
                <a:solidFill>
                  <a:srgbClr val="292934"/>
                </a:solidFill>
              </a:rPr>
              <a:t>&gt; | M is a TM and w is in L(M) }</a:t>
            </a:r>
          </a:p>
          <a:p>
            <a:pPr marL="0" indent="0">
              <a:buNone/>
            </a:pPr>
            <a:endParaRPr lang="en-US">
              <a:solidFill>
                <a:srgbClr val="292934"/>
              </a:solidFill>
            </a:endParaRPr>
          </a:p>
          <a:p>
            <a:pPr marL="0" indent="0">
              <a:buNone/>
            </a:pPr>
            <a:r>
              <a:rPr lang="en-US">
                <a:solidFill>
                  <a:srgbClr val="292934"/>
                </a:solidFill>
              </a:rPr>
              <a:t>Define the TM N = "On input &lt;</a:t>
            </a:r>
            <a:r>
              <a:rPr lang="en-US" err="1">
                <a:solidFill>
                  <a:srgbClr val="292934"/>
                </a:solidFill>
              </a:rPr>
              <a:t>M,w</a:t>
            </a:r>
            <a:r>
              <a:rPr lang="en-US">
                <a:solidFill>
                  <a:srgbClr val="292934"/>
                </a:solidFill>
              </a:rPr>
              <a:t>&gt;:</a:t>
            </a:r>
          </a:p>
          <a:p>
            <a:pPr marL="457200" indent="-457200">
              <a:buAutoNum type="arabicPeriod"/>
            </a:pPr>
            <a:r>
              <a:rPr lang="en-US">
                <a:solidFill>
                  <a:srgbClr val="292934"/>
                </a:solidFill>
              </a:rPr>
              <a:t>Simulate M on w.</a:t>
            </a:r>
          </a:p>
          <a:p>
            <a:pPr marL="457200" indent="-457200">
              <a:buAutoNum type="arabicPeriod"/>
            </a:pPr>
            <a:r>
              <a:rPr lang="en-US">
                <a:solidFill>
                  <a:srgbClr val="292934"/>
                </a:solidFill>
              </a:rPr>
              <a:t>If M accepts, accept.  If M rejects, reject."</a:t>
            </a:r>
          </a:p>
          <a:p>
            <a:pPr marL="457200" indent="-457200">
              <a:buAutoNum type="arabicPeriod"/>
            </a:pPr>
            <a:endParaRPr lang="en-US">
              <a:solidFill>
                <a:srgbClr val="292934"/>
              </a:solidFill>
            </a:endParaRPr>
          </a:p>
          <a:p>
            <a:pPr marL="0" indent="0">
              <a:buNone/>
            </a:pPr>
            <a:r>
              <a:rPr lang="en-US">
                <a:solidFill>
                  <a:srgbClr val="292934"/>
                </a:solidFill>
              </a:rPr>
              <a:t>Which of the following statements is true?</a:t>
            </a:r>
          </a:p>
          <a:p>
            <a:pPr marL="0" indent="0">
              <a:buNone/>
            </a:pPr>
            <a:r>
              <a:rPr lang="en-US">
                <a:solidFill>
                  <a:srgbClr val="F2AF0D"/>
                </a:solidFill>
              </a:rPr>
              <a:t>A. </a:t>
            </a:r>
            <a:r>
              <a:rPr lang="en-US">
                <a:solidFill>
                  <a:srgbClr val="292934"/>
                </a:solidFill>
              </a:rPr>
              <a:t>N decides A</a:t>
            </a:r>
            <a:r>
              <a:rPr lang="en-US" baseline="-25000">
                <a:solidFill>
                  <a:srgbClr val="292934"/>
                </a:solidFill>
              </a:rPr>
              <a:t>TM</a:t>
            </a:r>
            <a:r>
              <a:rPr lang="en-US">
                <a:solidFill>
                  <a:srgbClr val="292934"/>
                </a:solidFill>
              </a:rPr>
              <a:t>		</a:t>
            </a:r>
            <a:r>
              <a:rPr lang="en-US">
                <a:solidFill>
                  <a:schemeClr val="accent1"/>
                </a:solidFill>
              </a:rPr>
              <a:t>B. </a:t>
            </a:r>
            <a:r>
              <a:rPr lang="en-US">
                <a:solidFill>
                  <a:srgbClr val="292934"/>
                </a:solidFill>
              </a:rPr>
              <a:t>N recognizes A</a:t>
            </a:r>
            <a:r>
              <a:rPr lang="en-US" baseline="-25000">
                <a:solidFill>
                  <a:srgbClr val="292934"/>
                </a:solidFill>
              </a:rPr>
              <a:t>TM</a:t>
            </a:r>
            <a:endParaRPr lang="en-US">
              <a:solidFill>
                <a:srgbClr val="292934"/>
              </a:solidFill>
            </a:endParaRPr>
          </a:p>
          <a:p>
            <a:pPr marL="0" indent="0">
              <a:buNone/>
            </a:pPr>
            <a:r>
              <a:rPr lang="en-US">
                <a:solidFill>
                  <a:srgbClr val="F2AF0D"/>
                </a:solidFill>
              </a:rPr>
              <a:t>C. </a:t>
            </a:r>
            <a:r>
              <a:rPr lang="en-US">
                <a:solidFill>
                  <a:srgbClr val="292934"/>
                </a:solidFill>
              </a:rPr>
              <a:t>N always halts		</a:t>
            </a:r>
            <a:r>
              <a:rPr lang="en-US">
                <a:solidFill>
                  <a:srgbClr val="F2AF0D"/>
                </a:solidFill>
              </a:rPr>
              <a:t>D. </a:t>
            </a:r>
            <a:r>
              <a:rPr lang="en-US">
                <a:solidFill>
                  <a:srgbClr val="292934"/>
                </a:solidFill>
              </a:rPr>
              <a:t>More than one of the above.</a:t>
            </a:r>
          </a:p>
          <a:p>
            <a:pPr marL="0" indent="0">
              <a:buNone/>
            </a:pPr>
            <a:r>
              <a:rPr lang="en-US">
                <a:solidFill>
                  <a:srgbClr val="F2AF0D"/>
                </a:solidFill>
              </a:rPr>
              <a:t>E. </a:t>
            </a:r>
            <a:r>
              <a:rPr lang="en-US">
                <a:solidFill>
                  <a:srgbClr val="292934"/>
                </a:solidFill>
              </a:rPr>
              <a:t>I don't know</a:t>
            </a:r>
          </a:p>
        </p:txBody>
      </p:sp>
      <p:sp>
        <p:nvSpPr>
          <p:cNvPr id="4" name="Rectangle 3"/>
          <p:cNvSpPr/>
          <p:nvPr/>
        </p:nvSpPr>
        <p:spPr>
          <a:xfrm>
            <a:off x="457200" y="3107765"/>
            <a:ext cx="7865035" cy="1479176"/>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a:solidFill>
                  <a:srgbClr val="292934"/>
                </a:solidFill>
              </a:rPr>
              <a:t>A</a:t>
            </a:r>
            <a:r>
              <a:rPr lang="en-US" baseline="-25000">
                <a:solidFill>
                  <a:srgbClr val="292934"/>
                </a:solidFill>
              </a:rPr>
              <a:t>TM</a:t>
            </a:r>
            <a:r>
              <a:rPr lang="en-US">
                <a:solidFill>
                  <a:srgbClr val="292934"/>
                </a:solidFill>
              </a:rPr>
              <a:t> = {&lt;M,w&gt; | M is a TM and w is in L(M) }</a:t>
            </a:r>
          </a:p>
          <a:p>
            <a:pPr marL="0" indent="0">
              <a:buNone/>
            </a:pPr>
            <a:endParaRPr lang="en-US">
              <a:solidFill>
                <a:srgbClr val="292934"/>
              </a:solidFill>
            </a:endParaRPr>
          </a:p>
          <a:p>
            <a:pPr marL="0" indent="0">
              <a:buNone/>
            </a:pPr>
            <a:r>
              <a:rPr lang="en-US">
                <a:solidFill>
                  <a:srgbClr val="292934"/>
                </a:solidFill>
              </a:rPr>
              <a:t>Define the TM N = "On input &lt;M,w&gt;:</a:t>
            </a:r>
          </a:p>
          <a:p>
            <a:pPr marL="457200" indent="-457200">
              <a:buAutoNum type="arabicPeriod"/>
            </a:pPr>
            <a:r>
              <a:rPr lang="en-US">
                <a:solidFill>
                  <a:srgbClr val="292934"/>
                </a:solidFill>
              </a:rPr>
              <a:t>Simulate M on w.</a:t>
            </a:r>
          </a:p>
          <a:p>
            <a:pPr marL="457200" indent="-457200">
              <a:buAutoNum type="arabicPeriod"/>
            </a:pPr>
            <a:r>
              <a:rPr lang="en-US">
                <a:solidFill>
                  <a:srgbClr val="292934"/>
                </a:solidFill>
              </a:rPr>
              <a:t>If M accepts, accept.  If M rejects, reject."</a:t>
            </a:r>
          </a:p>
          <a:p>
            <a:pPr marL="457200" indent="-457200">
              <a:buAutoNum type="arabicPeriod"/>
            </a:pPr>
            <a:endParaRPr lang="en-US">
              <a:solidFill>
                <a:srgbClr val="292934"/>
              </a:solidFill>
            </a:endParaRPr>
          </a:p>
          <a:p>
            <a:pPr marL="0" indent="0">
              <a:buNone/>
            </a:pPr>
            <a:r>
              <a:rPr lang="en-US">
                <a:solidFill>
                  <a:srgbClr val="292934"/>
                </a:solidFill>
              </a:rPr>
              <a:t>Which of the following statements is true?</a:t>
            </a:r>
          </a:p>
          <a:p>
            <a:pPr marL="0" indent="0">
              <a:buNone/>
            </a:pPr>
            <a:r>
              <a:rPr lang="en-US">
                <a:solidFill>
                  <a:srgbClr val="F2AF0D"/>
                </a:solidFill>
              </a:rPr>
              <a:t>A. </a:t>
            </a:r>
            <a:r>
              <a:rPr lang="en-US">
                <a:solidFill>
                  <a:srgbClr val="292934"/>
                </a:solidFill>
              </a:rPr>
              <a:t>N decides A</a:t>
            </a:r>
            <a:r>
              <a:rPr lang="en-US" baseline="-25000">
                <a:solidFill>
                  <a:srgbClr val="292934"/>
                </a:solidFill>
              </a:rPr>
              <a:t>TM</a:t>
            </a:r>
            <a:r>
              <a:rPr lang="en-US">
                <a:solidFill>
                  <a:srgbClr val="292934"/>
                </a:solidFill>
              </a:rPr>
              <a:t>		</a:t>
            </a:r>
            <a:r>
              <a:rPr lang="en-US">
                <a:solidFill>
                  <a:schemeClr val="accent1"/>
                </a:solidFill>
              </a:rPr>
              <a:t>B. </a:t>
            </a:r>
            <a:r>
              <a:rPr lang="en-US">
                <a:solidFill>
                  <a:srgbClr val="292934"/>
                </a:solidFill>
              </a:rPr>
              <a:t>N recognizes A</a:t>
            </a:r>
            <a:r>
              <a:rPr lang="en-US" baseline="-25000">
                <a:solidFill>
                  <a:srgbClr val="292934"/>
                </a:solidFill>
              </a:rPr>
              <a:t>TM</a:t>
            </a:r>
            <a:endParaRPr lang="en-US">
              <a:solidFill>
                <a:srgbClr val="292934"/>
              </a:solidFill>
            </a:endParaRPr>
          </a:p>
          <a:p>
            <a:pPr marL="0" indent="0">
              <a:buNone/>
            </a:pPr>
            <a:r>
              <a:rPr lang="en-US">
                <a:solidFill>
                  <a:srgbClr val="F2AF0D"/>
                </a:solidFill>
              </a:rPr>
              <a:t>C. </a:t>
            </a:r>
            <a:r>
              <a:rPr lang="en-US">
                <a:solidFill>
                  <a:srgbClr val="292934"/>
                </a:solidFill>
              </a:rPr>
              <a:t>N always halts		</a:t>
            </a:r>
            <a:r>
              <a:rPr lang="en-US">
                <a:solidFill>
                  <a:srgbClr val="F2AF0D"/>
                </a:solidFill>
              </a:rPr>
              <a:t>D. </a:t>
            </a:r>
            <a:r>
              <a:rPr lang="en-US">
                <a:solidFill>
                  <a:srgbClr val="292934"/>
                </a:solidFill>
              </a:rPr>
              <a:t>More than one of the above.</a:t>
            </a:r>
          </a:p>
          <a:p>
            <a:pPr marL="0" indent="0">
              <a:buNone/>
            </a:pPr>
            <a:r>
              <a:rPr lang="en-US">
                <a:solidFill>
                  <a:srgbClr val="F2AF0D"/>
                </a:solidFill>
              </a:rPr>
              <a:t>E. </a:t>
            </a:r>
            <a:r>
              <a:rPr lang="en-US">
                <a:solidFill>
                  <a:srgbClr val="292934"/>
                </a:solidFill>
              </a:rPr>
              <a:t>I don't know</a:t>
            </a:r>
          </a:p>
        </p:txBody>
      </p:sp>
      <p:sp>
        <p:nvSpPr>
          <p:cNvPr id="4" name="Rectangle 3"/>
          <p:cNvSpPr/>
          <p:nvPr/>
        </p:nvSpPr>
        <p:spPr>
          <a:xfrm>
            <a:off x="457200" y="3107765"/>
            <a:ext cx="7865035" cy="1479176"/>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6909488-E4E1-5643-8EBC-880488078D13}"/>
                  </a:ext>
                </a:extLst>
              </p14:cNvPr>
              <p14:cNvContentPartPr/>
              <p14:nvPr/>
            </p14:nvContentPartPr>
            <p14:xfrm>
              <a:off x="2314090" y="1826375"/>
              <a:ext cx="376560" cy="410760"/>
            </p14:xfrm>
          </p:contentPart>
        </mc:Choice>
        <mc:Fallback xmlns="">
          <p:pic>
            <p:nvPicPr>
              <p:cNvPr id="5" name="Ink 4">
                <a:extLst>
                  <a:ext uri="{FF2B5EF4-FFF2-40B4-BE49-F238E27FC236}">
                    <a16:creationId xmlns:a16="http://schemas.microsoft.com/office/drawing/2014/main" id="{56909488-E4E1-5643-8EBC-880488078D13}"/>
                  </a:ext>
                </a:extLst>
              </p:cNvPr>
              <p:cNvPicPr/>
              <p:nvPr/>
            </p:nvPicPr>
            <p:blipFill>
              <a:blip r:embed="rId3"/>
              <a:stretch>
                <a:fillRect/>
              </a:stretch>
            </p:blipFill>
            <p:spPr>
              <a:xfrm>
                <a:off x="2306530" y="1818822"/>
                <a:ext cx="391680" cy="42586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8E2FF4E-5A62-574E-A5BF-154B653B664B}"/>
                  </a:ext>
                </a:extLst>
              </p14:cNvPr>
              <p14:cNvContentPartPr/>
              <p14:nvPr/>
            </p14:nvContentPartPr>
            <p14:xfrm>
              <a:off x="4238290" y="2198615"/>
              <a:ext cx="647280" cy="12240"/>
            </p14:xfrm>
          </p:contentPart>
        </mc:Choice>
        <mc:Fallback xmlns="">
          <p:pic>
            <p:nvPicPr>
              <p:cNvPr id="6" name="Ink 5">
                <a:extLst>
                  <a:ext uri="{FF2B5EF4-FFF2-40B4-BE49-F238E27FC236}">
                    <a16:creationId xmlns:a16="http://schemas.microsoft.com/office/drawing/2014/main" id="{A8E2FF4E-5A62-574E-A5BF-154B653B664B}"/>
                  </a:ext>
                </a:extLst>
              </p:cNvPr>
              <p:cNvPicPr/>
              <p:nvPr/>
            </p:nvPicPr>
            <p:blipFill>
              <a:blip r:embed="rId5"/>
              <a:stretch>
                <a:fillRect/>
              </a:stretch>
            </p:blipFill>
            <p:spPr>
              <a:xfrm>
                <a:off x="4230730" y="2191055"/>
                <a:ext cx="662400" cy="27360"/>
              </a:xfrm>
              <a:prstGeom prst="rect">
                <a:avLst/>
              </a:prstGeom>
            </p:spPr>
          </p:pic>
        </mc:Fallback>
      </mc:AlternateContent>
      <p:grpSp>
        <p:nvGrpSpPr>
          <p:cNvPr id="9" name="Group 8">
            <a:extLst>
              <a:ext uri="{FF2B5EF4-FFF2-40B4-BE49-F238E27FC236}">
                <a16:creationId xmlns:a16="http://schemas.microsoft.com/office/drawing/2014/main" id="{53D94634-2848-8640-AB7D-00558B054593}"/>
              </a:ext>
            </a:extLst>
          </p:cNvPr>
          <p:cNvGrpSpPr/>
          <p:nvPr/>
        </p:nvGrpSpPr>
        <p:grpSpPr>
          <a:xfrm>
            <a:off x="5095810" y="1801535"/>
            <a:ext cx="595080" cy="163080"/>
            <a:chOff x="5095810" y="1801535"/>
            <a:chExt cx="595080" cy="1630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AD701FA-E0D9-7140-931B-8522464DA900}"/>
                    </a:ext>
                  </a:extLst>
                </p14:cNvPr>
                <p14:cNvContentPartPr/>
                <p14:nvPr/>
              </p14:nvContentPartPr>
              <p14:xfrm>
                <a:off x="5115610" y="1801535"/>
                <a:ext cx="575280" cy="139320"/>
              </p14:xfrm>
            </p:contentPart>
          </mc:Choice>
          <mc:Fallback xmlns="">
            <p:pic>
              <p:nvPicPr>
                <p:cNvPr id="7" name="Ink 6">
                  <a:extLst>
                    <a:ext uri="{FF2B5EF4-FFF2-40B4-BE49-F238E27FC236}">
                      <a16:creationId xmlns:a16="http://schemas.microsoft.com/office/drawing/2014/main" id="{4AD701FA-E0D9-7140-931B-8522464DA900}"/>
                    </a:ext>
                  </a:extLst>
                </p:cNvPr>
                <p:cNvPicPr/>
                <p:nvPr/>
              </p:nvPicPr>
              <p:blipFill>
                <a:blip r:embed="rId7"/>
                <a:stretch>
                  <a:fillRect/>
                </a:stretch>
              </p:blipFill>
              <p:spPr>
                <a:xfrm>
                  <a:off x="5108055" y="1793975"/>
                  <a:ext cx="590391"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25F6C4C-9697-9C4C-A7AF-A6FF81FFAB4B}"/>
                    </a:ext>
                  </a:extLst>
                </p14:cNvPr>
                <p14:cNvContentPartPr/>
                <p14:nvPr/>
              </p14:nvContentPartPr>
              <p14:xfrm>
                <a:off x="5095810" y="1834295"/>
                <a:ext cx="127440" cy="130320"/>
              </p14:xfrm>
            </p:contentPart>
          </mc:Choice>
          <mc:Fallback xmlns="">
            <p:pic>
              <p:nvPicPr>
                <p:cNvPr id="8" name="Ink 7">
                  <a:extLst>
                    <a:ext uri="{FF2B5EF4-FFF2-40B4-BE49-F238E27FC236}">
                      <a16:creationId xmlns:a16="http://schemas.microsoft.com/office/drawing/2014/main" id="{525F6C4C-9697-9C4C-A7AF-A6FF81FFAB4B}"/>
                    </a:ext>
                  </a:extLst>
                </p:cNvPr>
                <p:cNvPicPr/>
                <p:nvPr/>
              </p:nvPicPr>
              <p:blipFill>
                <a:blip r:embed="rId9"/>
                <a:stretch>
                  <a:fillRect/>
                </a:stretch>
              </p:blipFill>
              <p:spPr>
                <a:xfrm>
                  <a:off x="5088250" y="1826756"/>
                  <a:ext cx="142560" cy="145398"/>
                </a:xfrm>
                <a:prstGeom prst="rect">
                  <a:avLst/>
                </a:prstGeom>
              </p:spPr>
            </p:pic>
          </mc:Fallback>
        </mc:AlternateContent>
      </p:grpSp>
      <p:grpSp>
        <p:nvGrpSpPr>
          <p:cNvPr id="18" name="Group 17">
            <a:extLst>
              <a:ext uri="{FF2B5EF4-FFF2-40B4-BE49-F238E27FC236}">
                <a16:creationId xmlns:a16="http://schemas.microsoft.com/office/drawing/2014/main" id="{86642D83-7340-4D40-9127-9084F0060619}"/>
              </a:ext>
            </a:extLst>
          </p:cNvPr>
          <p:cNvGrpSpPr/>
          <p:nvPr/>
        </p:nvGrpSpPr>
        <p:grpSpPr>
          <a:xfrm>
            <a:off x="5881330" y="1630895"/>
            <a:ext cx="687240" cy="352800"/>
            <a:chOff x="5881330" y="1630895"/>
            <a:chExt cx="687240" cy="35280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A828447-32D9-D449-B24B-5AD58036A104}"/>
                    </a:ext>
                  </a:extLst>
                </p14:cNvPr>
                <p14:cNvContentPartPr/>
                <p14:nvPr/>
              </p14:nvContentPartPr>
              <p14:xfrm>
                <a:off x="5881330" y="1670495"/>
                <a:ext cx="103680" cy="155160"/>
              </p14:xfrm>
            </p:contentPart>
          </mc:Choice>
          <mc:Fallback xmlns="">
            <p:pic>
              <p:nvPicPr>
                <p:cNvPr id="10" name="Ink 9">
                  <a:extLst>
                    <a:ext uri="{FF2B5EF4-FFF2-40B4-BE49-F238E27FC236}">
                      <a16:creationId xmlns:a16="http://schemas.microsoft.com/office/drawing/2014/main" id="{7A828447-32D9-D449-B24B-5AD58036A104}"/>
                    </a:ext>
                  </a:extLst>
                </p:cNvPr>
                <p:cNvPicPr/>
                <p:nvPr/>
              </p:nvPicPr>
              <p:blipFill>
                <a:blip r:embed="rId11"/>
                <a:stretch>
                  <a:fillRect/>
                </a:stretch>
              </p:blipFill>
              <p:spPr>
                <a:xfrm>
                  <a:off x="5873770" y="1662935"/>
                  <a:ext cx="118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5A8F55F9-127F-BB45-AC1E-59DC1213F0E7}"/>
                    </a:ext>
                  </a:extLst>
                </p14:cNvPr>
                <p14:cNvContentPartPr/>
                <p14:nvPr/>
              </p14:nvContentPartPr>
              <p14:xfrm>
                <a:off x="6015610" y="1714415"/>
                <a:ext cx="128160" cy="23400"/>
              </p14:xfrm>
            </p:contentPart>
          </mc:Choice>
          <mc:Fallback xmlns="">
            <p:pic>
              <p:nvPicPr>
                <p:cNvPr id="11" name="Ink 10">
                  <a:extLst>
                    <a:ext uri="{FF2B5EF4-FFF2-40B4-BE49-F238E27FC236}">
                      <a16:creationId xmlns:a16="http://schemas.microsoft.com/office/drawing/2014/main" id="{5A8F55F9-127F-BB45-AC1E-59DC1213F0E7}"/>
                    </a:ext>
                  </a:extLst>
                </p:cNvPr>
                <p:cNvPicPr/>
                <p:nvPr/>
              </p:nvPicPr>
              <p:blipFill>
                <a:blip r:embed="rId13"/>
                <a:stretch>
                  <a:fillRect/>
                </a:stretch>
              </p:blipFill>
              <p:spPr>
                <a:xfrm>
                  <a:off x="6008071" y="1706855"/>
                  <a:ext cx="143238"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90CB448-F80B-4D4A-9419-47A277C2383B}"/>
                    </a:ext>
                  </a:extLst>
                </p14:cNvPr>
                <p14:cNvContentPartPr/>
                <p14:nvPr/>
              </p14:nvContentPartPr>
              <p14:xfrm>
                <a:off x="6072130" y="1694615"/>
                <a:ext cx="59760" cy="131400"/>
              </p14:xfrm>
            </p:contentPart>
          </mc:Choice>
          <mc:Fallback xmlns="">
            <p:pic>
              <p:nvPicPr>
                <p:cNvPr id="12" name="Ink 11">
                  <a:extLst>
                    <a:ext uri="{FF2B5EF4-FFF2-40B4-BE49-F238E27FC236}">
                      <a16:creationId xmlns:a16="http://schemas.microsoft.com/office/drawing/2014/main" id="{690CB448-F80B-4D4A-9419-47A277C2383B}"/>
                    </a:ext>
                  </a:extLst>
                </p:cNvPr>
                <p:cNvPicPr/>
                <p:nvPr/>
              </p:nvPicPr>
              <p:blipFill>
                <a:blip r:embed="rId15"/>
                <a:stretch>
                  <a:fillRect/>
                </a:stretch>
              </p:blipFill>
              <p:spPr>
                <a:xfrm>
                  <a:off x="6064615" y="1687055"/>
                  <a:ext cx="74789"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61ADFC68-CA4F-7E44-8344-D9E7539FC34C}"/>
                    </a:ext>
                  </a:extLst>
                </p14:cNvPr>
                <p14:cNvContentPartPr/>
                <p14:nvPr/>
              </p14:nvContentPartPr>
              <p14:xfrm>
                <a:off x="6163210" y="1718375"/>
                <a:ext cx="103680" cy="101520"/>
              </p14:xfrm>
            </p:contentPart>
          </mc:Choice>
          <mc:Fallback xmlns="">
            <p:pic>
              <p:nvPicPr>
                <p:cNvPr id="13" name="Ink 12">
                  <a:extLst>
                    <a:ext uri="{FF2B5EF4-FFF2-40B4-BE49-F238E27FC236}">
                      <a16:creationId xmlns:a16="http://schemas.microsoft.com/office/drawing/2014/main" id="{61ADFC68-CA4F-7E44-8344-D9E7539FC34C}"/>
                    </a:ext>
                  </a:extLst>
                </p:cNvPr>
                <p:cNvPicPr/>
                <p:nvPr/>
              </p:nvPicPr>
              <p:blipFill>
                <a:blip r:embed="rId17"/>
                <a:stretch>
                  <a:fillRect/>
                </a:stretch>
              </p:blipFill>
              <p:spPr>
                <a:xfrm>
                  <a:off x="6155624" y="1710815"/>
                  <a:ext cx="118853"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992C5DA-9AC2-C544-BAF1-812C2D1F710F}"/>
                    </a:ext>
                  </a:extLst>
                </p14:cNvPr>
                <p14:cNvContentPartPr/>
                <p14:nvPr/>
              </p14:nvContentPartPr>
              <p14:xfrm>
                <a:off x="6310090" y="1630895"/>
                <a:ext cx="24120" cy="8280"/>
              </p14:xfrm>
            </p:contentPart>
          </mc:Choice>
          <mc:Fallback xmlns="">
            <p:pic>
              <p:nvPicPr>
                <p:cNvPr id="14" name="Ink 13">
                  <a:extLst>
                    <a:ext uri="{FF2B5EF4-FFF2-40B4-BE49-F238E27FC236}">
                      <a16:creationId xmlns:a16="http://schemas.microsoft.com/office/drawing/2014/main" id="{C992C5DA-9AC2-C544-BAF1-812C2D1F710F}"/>
                    </a:ext>
                  </a:extLst>
                </p:cNvPr>
                <p:cNvPicPr/>
                <p:nvPr/>
              </p:nvPicPr>
              <p:blipFill>
                <a:blip r:embed="rId19"/>
                <a:stretch>
                  <a:fillRect/>
                </a:stretch>
              </p:blipFill>
              <p:spPr>
                <a:xfrm>
                  <a:off x="6302530" y="1623335"/>
                  <a:ext cx="39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22E4BAA4-2AD4-EF44-8889-5E5464CB9FB5}"/>
                    </a:ext>
                  </a:extLst>
                </p14:cNvPr>
                <p14:cNvContentPartPr/>
                <p14:nvPr/>
              </p14:nvContentPartPr>
              <p14:xfrm>
                <a:off x="6294250" y="1738175"/>
                <a:ext cx="16200" cy="83160"/>
              </p14:xfrm>
            </p:contentPart>
          </mc:Choice>
          <mc:Fallback xmlns="">
            <p:pic>
              <p:nvPicPr>
                <p:cNvPr id="15" name="Ink 14">
                  <a:extLst>
                    <a:ext uri="{FF2B5EF4-FFF2-40B4-BE49-F238E27FC236}">
                      <a16:creationId xmlns:a16="http://schemas.microsoft.com/office/drawing/2014/main" id="{22E4BAA4-2AD4-EF44-8889-5E5464CB9FB5}"/>
                    </a:ext>
                  </a:extLst>
                </p:cNvPr>
                <p:cNvPicPr/>
                <p:nvPr/>
              </p:nvPicPr>
              <p:blipFill>
                <a:blip r:embed="rId21"/>
                <a:stretch>
                  <a:fillRect/>
                </a:stretch>
              </p:blipFill>
              <p:spPr>
                <a:xfrm>
                  <a:off x="6286690" y="1730648"/>
                  <a:ext cx="31320" cy="982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BCD24599-B95B-0446-A8D0-0CCF5AC52744}"/>
                    </a:ext>
                  </a:extLst>
                </p14:cNvPr>
                <p14:cNvContentPartPr/>
                <p14:nvPr/>
              </p14:nvContentPartPr>
              <p14:xfrm>
                <a:off x="6334210" y="1726295"/>
                <a:ext cx="99000" cy="95760"/>
              </p14:xfrm>
            </p:contentPart>
          </mc:Choice>
          <mc:Fallback xmlns="">
            <p:pic>
              <p:nvPicPr>
                <p:cNvPr id="16" name="Ink 15">
                  <a:extLst>
                    <a:ext uri="{FF2B5EF4-FFF2-40B4-BE49-F238E27FC236}">
                      <a16:creationId xmlns:a16="http://schemas.microsoft.com/office/drawing/2014/main" id="{BCD24599-B95B-0446-A8D0-0CCF5AC52744}"/>
                    </a:ext>
                  </a:extLst>
                </p:cNvPr>
                <p:cNvPicPr/>
                <p:nvPr/>
              </p:nvPicPr>
              <p:blipFill>
                <a:blip r:embed="rId23"/>
                <a:stretch>
                  <a:fillRect/>
                </a:stretch>
              </p:blipFill>
              <p:spPr>
                <a:xfrm>
                  <a:off x="6326650" y="1718735"/>
                  <a:ext cx="114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7F02343-6E60-AE4A-BC78-75F022EF4457}"/>
                    </a:ext>
                  </a:extLst>
                </p14:cNvPr>
                <p14:cNvContentPartPr/>
                <p14:nvPr/>
              </p14:nvContentPartPr>
              <p14:xfrm>
                <a:off x="6385690" y="1710455"/>
                <a:ext cx="182880" cy="273240"/>
              </p14:xfrm>
            </p:contentPart>
          </mc:Choice>
          <mc:Fallback xmlns="">
            <p:pic>
              <p:nvPicPr>
                <p:cNvPr id="17" name="Ink 16">
                  <a:extLst>
                    <a:ext uri="{FF2B5EF4-FFF2-40B4-BE49-F238E27FC236}">
                      <a16:creationId xmlns:a16="http://schemas.microsoft.com/office/drawing/2014/main" id="{47F02343-6E60-AE4A-BC78-75F022EF4457}"/>
                    </a:ext>
                  </a:extLst>
                </p:cNvPr>
                <p:cNvPicPr/>
                <p:nvPr/>
              </p:nvPicPr>
              <p:blipFill>
                <a:blip r:embed="rId25"/>
                <a:stretch>
                  <a:fillRect/>
                </a:stretch>
              </p:blipFill>
              <p:spPr>
                <a:xfrm>
                  <a:off x="6378130" y="1702895"/>
                  <a:ext cx="198000" cy="288360"/>
                </a:xfrm>
                <a:prstGeom prst="rect">
                  <a:avLst/>
                </a:prstGeom>
              </p:spPr>
            </p:pic>
          </mc:Fallback>
        </mc:AlternateContent>
      </p:grpSp>
      <p:grpSp>
        <p:nvGrpSpPr>
          <p:cNvPr id="24" name="Group 23">
            <a:extLst>
              <a:ext uri="{FF2B5EF4-FFF2-40B4-BE49-F238E27FC236}">
                <a16:creationId xmlns:a16="http://schemas.microsoft.com/office/drawing/2014/main" id="{3344D324-8C2A-884B-B003-871DA06A6ECE}"/>
              </a:ext>
            </a:extLst>
          </p:cNvPr>
          <p:cNvGrpSpPr/>
          <p:nvPr/>
        </p:nvGrpSpPr>
        <p:grpSpPr>
          <a:xfrm>
            <a:off x="6782410" y="1599935"/>
            <a:ext cx="520200" cy="202320"/>
            <a:chOff x="6782410" y="1599935"/>
            <a:chExt cx="520200" cy="202320"/>
          </a:xfrm>
        </p:grpSpPr>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C248AAE-691F-3B40-9B0B-DFDC57B8552D}"/>
                    </a:ext>
                  </a:extLst>
                </p14:cNvPr>
                <p14:cNvContentPartPr/>
                <p14:nvPr/>
              </p14:nvContentPartPr>
              <p14:xfrm>
                <a:off x="6782410" y="1682735"/>
                <a:ext cx="111600" cy="119520"/>
              </p14:xfrm>
            </p:contentPart>
          </mc:Choice>
          <mc:Fallback xmlns="">
            <p:pic>
              <p:nvPicPr>
                <p:cNvPr id="19" name="Ink 18">
                  <a:extLst>
                    <a:ext uri="{FF2B5EF4-FFF2-40B4-BE49-F238E27FC236}">
                      <a16:creationId xmlns:a16="http://schemas.microsoft.com/office/drawing/2014/main" id="{EC248AAE-691F-3B40-9B0B-DFDC57B8552D}"/>
                    </a:ext>
                  </a:extLst>
                </p:cNvPr>
                <p:cNvPicPr/>
                <p:nvPr/>
              </p:nvPicPr>
              <p:blipFill>
                <a:blip r:embed="rId27"/>
                <a:stretch>
                  <a:fillRect/>
                </a:stretch>
              </p:blipFill>
              <p:spPr>
                <a:xfrm>
                  <a:off x="6774826" y="1675175"/>
                  <a:ext cx="126769"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16AB5594-EAEF-5E4A-8E2C-178799D2DB4E}"/>
                    </a:ext>
                  </a:extLst>
                </p14:cNvPr>
                <p14:cNvContentPartPr/>
                <p14:nvPr/>
              </p14:nvContentPartPr>
              <p14:xfrm>
                <a:off x="6917410" y="1698575"/>
                <a:ext cx="47880" cy="91800"/>
              </p14:xfrm>
            </p:contentPart>
          </mc:Choice>
          <mc:Fallback xmlns="">
            <p:pic>
              <p:nvPicPr>
                <p:cNvPr id="20" name="Ink 19">
                  <a:extLst>
                    <a:ext uri="{FF2B5EF4-FFF2-40B4-BE49-F238E27FC236}">
                      <a16:creationId xmlns:a16="http://schemas.microsoft.com/office/drawing/2014/main" id="{16AB5594-EAEF-5E4A-8E2C-178799D2DB4E}"/>
                    </a:ext>
                  </a:extLst>
                </p:cNvPr>
                <p:cNvPicPr/>
                <p:nvPr/>
              </p:nvPicPr>
              <p:blipFill>
                <a:blip r:embed="rId29"/>
                <a:stretch>
                  <a:fillRect/>
                </a:stretch>
              </p:blipFill>
              <p:spPr>
                <a:xfrm>
                  <a:off x="6909906" y="1691015"/>
                  <a:ext cx="62887"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6BDCB489-B7A5-D442-8BE7-D997B4E76E7A}"/>
                    </a:ext>
                  </a:extLst>
                </p14:cNvPr>
                <p14:cNvContentPartPr/>
                <p14:nvPr/>
              </p14:nvContentPartPr>
              <p14:xfrm>
                <a:off x="6993730" y="1599935"/>
                <a:ext cx="126360" cy="170280"/>
              </p14:xfrm>
            </p:contentPart>
          </mc:Choice>
          <mc:Fallback xmlns="">
            <p:pic>
              <p:nvPicPr>
                <p:cNvPr id="21" name="Ink 20">
                  <a:extLst>
                    <a:ext uri="{FF2B5EF4-FFF2-40B4-BE49-F238E27FC236}">
                      <a16:creationId xmlns:a16="http://schemas.microsoft.com/office/drawing/2014/main" id="{6BDCB489-B7A5-D442-8BE7-D997B4E76E7A}"/>
                    </a:ext>
                  </a:extLst>
                </p:cNvPr>
                <p:cNvPicPr/>
                <p:nvPr/>
              </p:nvPicPr>
              <p:blipFill>
                <a:blip r:embed="rId31"/>
                <a:stretch>
                  <a:fillRect/>
                </a:stretch>
              </p:blipFill>
              <p:spPr>
                <a:xfrm>
                  <a:off x="6986191" y="1592375"/>
                  <a:ext cx="141437"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0651532-F1B2-8146-9D6D-176CF1F2F6A2}"/>
                    </a:ext>
                  </a:extLst>
                </p14:cNvPr>
                <p14:cNvContentPartPr/>
                <p14:nvPr/>
              </p14:nvContentPartPr>
              <p14:xfrm>
                <a:off x="7124050" y="1702535"/>
                <a:ext cx="71280" cy="87840"/>
              </p14:xfrm>
            </p:contentPart>
          </mc:Choice>
          <mc:Fallback xmlns="">
            <p:pic>
              <p:nvPicPr>
                <p:cNvPr id="22" name="Ink 21">
                  <a:extLst>
                    <a:ext uri="{FF2B5EF4-FFF2-40B4-BE49-F238E27FC236}">
                      <a16:creationId xmlns:a16="http://schemas.microsoft.com/office/drawing/2014/main" id="{B0651532-F1B2-8146-9D6D-176CF1F2F6A2}"/>
                    </a:ext>
                  </a:extLst>
                </p:cNvPr>
                <p:cNvPicPr/>
                <p:nvPr/>
              </p:nvPicPr>
              <p:blipFill>
                <a:blip r:embed="rId33"/>
                <a:stretch>
                  <a:fillRect/>
                </a:stretch>
              </p:blipFill>
              <p:spPr>
                <a:xfrm>
                  <a:off x="7116490" y="1694975"/>
                  <a:ext cx="86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220AC0CD-D5A5-074A-859A-5BA2F6EF8ADA}"/>
                    </a:ext>
                  </a:extLst>
                </p14:cNvPr>
                <p14:cNvContentPartPr/>
                <p14:nvPr/>
              </p14:nvContentPartPr>
              <p14:xfrm>
                <a:off x="7188850" y="1706495"/>
                <a:ext cx="113760" cy="55800"/>
              </p14:xfrm>
            </p:contentPart>
          </mc:Choice>
          <mc:Fallback xmlns="">
            <p:pic>
              <p:nvPicPr>
                <p:cNvPr id="23" name="Ink 22">
                  <a:extLst>
                    <a:ext uri="{FF2B5EF4-FFF2-40B4-BE49-F238E27FC236}">
                      <a16:creationId xmlns:a16="http://schemas.microsoft.com/office/drawing/2014/main" id="{220AC0CD-D5A5-074A-859A-5BA2F6EF8ADA}"/>
                    </a:ext>
                  </a:extLst>
                </p:cNvPr>
                <p:cNvPicPr/>
                <p:nvPr/>
              </p:nvPicPr>
              <p:blipFill>
                <a:blip r:embed="rId35"/>
                <a:stretch>
                  <a:fillRect/>
                </a:stretch>
              </p:blipFill>
              <p:spPr>
                <a:xfrm>
                  <a:off x="7181290" y="1698983"/>
                  <a:ext cx="128880" cy="70823"/>
                </a:xfrm>
                <a:prstGeom prst="rect">
                  <a:avLst/>
                </a:prstGeom>
              </p:spPr>
            </p:pic>
          </mc:Fallback>
        </mc:AlternateContent>
      </p:grpSp>
      <p:grpSp>
        <p:nvGrpSpPr>
          <p:cNvPr id="43" name="Group 42">
            <a:extLst>
              <a:ext uri="{FF2B5EF4-FFF2-40B4-BE49-F238E27FC236}">
                <a16:creationId xmlns:a16="http://schemas.microsoft.com/office/drawing/2014/main" id="{DAA9FF7A-5E6B-1747-8F7E-B40B0214BD95}"/>
              </a:ext>
            </a:extLst>
          </p:cNvPr>
          <p:cNvGrpSpPr/>
          <p:nvPr/>
        </p:nvGrpSpPr>
        <p:grpSpPr>
          <a:xfrm>
            <a:off x="5870170" y="1954175"/>
            <a:ext cx="1015560" cy="335880"/>
            <a:chOff x="5870170" y="1954175"/>
            <a:chExt cx="1015560" cy="33588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88F6CC0-FDB9-5148-9373-A0E3F7D977D8}"/>
                    </a:ext>
                  </a:extLst>
                </p14:cNvPr>
                <p14:cNvContentPartPr/>
                <p14:nvPr/>
              </p14:nvContentPartPr>
              <p14:xfrm>
                <a:off x="5870170" y="1954175"/>
                <a:ext cx="140760" cy="207720"/>
              </p14:xfrm>
            </p:contentPart>
          </mc:Choice>
          <mc:Fallback xmlns="">
            <p:pic>
              <p:nvPicPr>
                <p:cNvPr id="25" name="Ink 24">
                  <a:extLst>
                    <a:ext uri="{FF2B5EF4-FFF2-40B4-BE49-F238E27FC236}">
                      <a16:creationId xmlns:a16="http://schemas.microsoft.com/office/drawing/2014/main" id="{E88F6CC0-FDB9-5148-9373-A0E3F7D977D8}"/>
                    </a:ext>
                  </a:extLst>
                </p:cNvPr>
                <p:cNvPicPr/>
                <p:nvPr/>
              </p:nvPicPr>
              <p:blipFill>
                <a:blip r:embed="rId37"/>
                <a:stretch>
                  <a:fillRect/>
                </a:stretch>
              </p:blipFill>
              <p:spPr>
                <a:xfrm>
                  <a:off x="5862610" y="1946602"/>
                  <a:ext cx="155880" cy="22286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D938847A-5969-DC49-8A16-3D70F8037FD0}"/>
                    </a:ext>
                  </a:extLst>
                </p14:cNvPr>
                <p14:cNvContentPartPr/>
                <p14:nvPr/>
              </p14:nvContentPartPr>
              <p14:xfrm>
                <a:off x="6024970" y="2060015"/>
                <a:ext cx="79200" cy="75240"/>
              </p14:xfrm>
            </p:contentPart>
          </mc:Choice>
          <mc:Fallback xmlns="">
            <p:pic>
              <p:nvPicPr>
                <p:cNvPr id="26" name="Ink 25">
                  <a:extLst>
                    <a:ext uri="{FF2B5EF4-FFF2-40B4-BE49-F238E27FC236}">
                      <a16:creationId xmlns:a16="http://schemas.microsoft.com/office/drawing/2014/main" id="{D938847A-5969-DC49-8A16-3D70F8037FD0}"/>
                    </a:ext>
                  </a:extLst>
                </p:cNvPr>
                <p:cNvPicPr/>
                <p:nvPr/>
              </p:nvPicPr>
              <p:blipFill>
                <a:blip r:embed="rId39"/>
                <a:stretch>
                  <a:fillRect/>
                </a:stretch>
              </p:blipFill>
              <p:spPr>
                <a:xfrm>
                  <a:off x="6017410" y="2052455"/>
                  <a:ext cx="94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D7984EE3-1B18-6046-8699-9934EBAD26DB}"/>
                    </a:ext>
                  </a:extLst>
                </p14:cNvPr>
                <p14:cNvContentPartPr/>
                <p14:nvPr/>
              </p14:nvContentPartPr>
              <p14:xfrm>
                <a:off x="6076090" y="2059655"/>
                <a:ext cx="103680" cy="95040"/>
              </p14:xfrm>
            </p:contentPart>
          </mc:Choice>
          <mc:Fallback xmlns="">
            <p:pic>
              <p:nvPicPr>
                <p:cNvPr id="27" name="Ink 26">
                  <a:extLst>
                    <a:ext uri="{FF2B5EF4-FFF2-40B4-BE49-F238E27FC236}">
                      <a16:creationId xmlns:a16="http://schemas.microsoft.com/office/drawing/2014/main" id="{D7984EE3-1B18-6046-8699-9934EBAD26DB}"/>
                    </a:ext>
                  </a:extLst>
                </p:cNvPr>
                <p:cNvPicPr/>
                <p:nvPr/>
              </p:nvPicPr>
              <p:blipFill>
                <a:blip r:embed="rId41"/>
                <a:stretch>
                  <a:fillRect/>
                </a:stretch>
              </p:blipFill>
              <p:spPr>
                <a:xfrm>
                  <a:off x="6068530" y="2052124"/>
                  <a:ext cx="118800" cy="11010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AA2F6320-B507-C64E-BF2E-C95AB25EAAB4}"/>
                    </a:ext>
                  </a:extLst>
                </p14:cNvPr>
                <p14:cNvContentPartPr/>
                <p14:nvPr/>
              </p14:nvContentPartPr>
              <p14:xfrm>
                <a:off x="6211090" y="2079455"/>
                <a:ext cx="91800" cy="99720"/>
              </p14:xfrm>
            </p:contentPart>
          </mc:Choice>
          <mc:Fallback xmlns="">
            <p:pic>
              <p:nvPicPr>
                <p:cNvPr id="28" name="Ink 27">
                  <a:extLst>
                    <a:ext uri="{FF2B5EF4-FFF2-40B4-BE49-F238E27FC236}">
                      <a16:creationId xmlns:a16="http://schemas.microsoft.com/office/drawing/2014/main" id="{AA2F6320-B507-C64E-BF2E-C95AB25EAAB4}"/>
                    </a:ext>
                  </a:extLst>
                </p:cNvPr>
                <p:cNvPicPr/>
                <p:nvPr/>
              </p:nvPicPr>
              <p:blipFill>
                <a:blip r:embed="rId43"/>
                <a:stretch>
                  <a:fillRect/>
                </a:stretch>
              </p:blipFill>
              <p:spPr>
                <a:xfrm>
                  <a:off x="6203530" y="2071895"/>
                  <a:ext cx="106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777B4013-22C4-4F4F-AF87-A4E38B808EB7}"/>
                    </a:ext>
                  </a:extLst>
                </p14:cNvPr>
                <p14:cNvContentPartPr/>
                <p14:nvPr/>
              </p14:nvContentPartPr>
              <p14:xfrm>
                <a:off x="6329890" y="2095295"/>
                <a:ext cx="91800" cy="93240"/>
              </p14:xfrm>
            </p:contentPart>
          </mc:Choice>
          <mc:Fallback xmlns="">
            <p:pic>
              <p:nvPicPr>
                <p:cNvPr id="29" name="Ink 28">
                  <a:extLst>
                    <a:ext uri="{FF2B5EF4-FFF2-40B4-BE49-F238E27FC236}">
                      <a16:creationId xmlns:a16="http://schemas.microsoft.com/office/drawing/2014/main" id="{777B4013-22C4-4F4F-AF87-A4E38B808EB7}"/>
                    </a:ext>
                  </a:extLst>
                </p:cNvPr>
                <p:cNvPicPr/>
                <p:nvPr/>
              </p:nvPicPr>
              <p:blipFill>
                <a:blip r:embed="rId45"/>
                <a:stretch>
                  <a:fillRect/>
                </a:stretch>
              </p:blipFill>
              <p:spPr>
                <a:xfrm>
                  <a:off x="6322300" y="2087735"/>
                  <a:ext cx="1069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86CBD440-DFD4-F44E-AF91-1C48009A844B}"/>
                    </a:ext>
                  </a:extLst>
                </p14:cNvPr>
                <p14:cNvContentPartPr/>
                <p14:nvPr/>
              </p14:nvContentPartPr>
              <p14:xfrm>
                <a:off x="6449050" y="2028335"/>
                <a:ext cx="20160" cy="19800"/>
              </p14:xfrm>
            </p:contentPart>
          </mc:Choice>
          <mc:Fallback xmlns="">
            <p:pic>
              <p:nvPicPr>
                <p:cNvPr id="30" name="Ink 29">
                  <a:extLst>
                    <a:ext uri="{FF2B5EF4-FFF2-40B4-BE49-F238E27FC236}">
                      <a16:creationId xmlns:a16="http://schemas.microsoft.com/office/drawing/2014/main" id="{86CBD440-DFD4-F44E-AF91-1C48009A844B}"/>
                    </a:ext>
                  </a:extLst>
                </p:cNvPr>
                <p:cNvPicPr/>
                <p:nvPr/>
              </p:nvPicPr>
              <p:blipFill>
                <a:blip r:embed="rId47"/>
                <a:stretch>
                  <a:fillRect/>
                </a:stretch>
              </p:blipFill>
              <p:spPr>
                <a:xfrm>
                  <a:off x="6441623" y="2020775"/>
                  <a:ext cx="35015"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31919E08-1B26-F64C-9B76-043CA1A21D3A}"/>
                    </a:ext>
                  </a:extLst>
                </p14:cNvPr>
                <p14:cNvContentPartPr/>
                <p14:nvPr/>
              </p14:nvContentPartPr>
              <p14:xfrm>
                <a:off x="6441130" y="2107175"/>
                <a:ext cx="12240" cy="38160"/>
              </p14:xfrm>
            </p:contentPart>
          </mc:Choice>
          <mc:Fallback xmlns="">
            <p:pic>
              <p:nvPicPr>
                <p:cNvPr id="31" name="Ink 30">
                  <a:extLst>
                    <a:ext uri="{FF2B5EF4-FFF2-40B4-BE49-F238E27FC236}">
                      <a16:creationId xmlns:a16="http://schemas.microsoft.com/office/drawing/2014/main" id="{31919E08-1B26-F64C-9B76-043CA1A21D3A}"/>
                    </a:ext>
                  </a:extLst>
                </p:cNvPr>
                <p:cNvPicPr/>
                <p:nvPr/>
              </p:nvPicPr>
              <p:blipFill>
                <a:blip r:embed="rId49"/>
                <a:stretch>
                  <a:fillRect/>
                </a:stretch>
              </p:blipFill>
              <p:spPr>
                <a:xfrm>
                  <a:off x="6433570" y="2099615"/>
                  <a:ext cx="27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DC69DFB-1FAC-BA4B-A181-6F415347B9C3}"/>
                    </a:ext>
                  </a:extLst>
                </p14:cNvPr>
                <p14:cNvContentPartPr/>
                <p14:nvPr/>
              </p14:nvContentPartPr>
              <p14:xfrm>
                <a:off x="6464890" y="2095295"/>
                <a:ext cx="55800" cy="194760"/>
              </p14:xfrm>
            </p:contentPart>
          </mc:Choice>
          <mc:Fallback xmlns="">
            <p:pic>
              <p:nvPicPr>
                <p:cNvPr id="32" name="Ink 31">
                  <a:extLst>
                    <a:ext uri="{FF2B5EF4-FFF2-40B4-BE49-F238E27FC236}">
                      <a16:creationId xmlns:a16="http://schemas.microsoft.com/office/drawing/2014/main" id="{EDC69DFB-1FAC-BA4B-A181-6F415347B9C3}"/>
                    </a:ext>
                  </a:extLst>
                </p:cNvPr>
                <p:cNvPicPr/>
                <p:nvPr/>
              </p:nvPicPr>
              <p:blipFill>
                <a:blip r:embed="rId51"/>
                <a:stretch>
                  <a:fillRect/>
                </a:stretch>
              </p:blipFill>
              <p:spPr>
                <a:xfrm>
                  <a:off x="6457330" y="2087735"/>
                  <a:ext cx="70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EAB6AD2A-39CE-4543-9B58-E3075EB24161}"/>
                    </a:ext>
                  </a:extLst>
                </p14:cNvPr>
                <p14:cNvContentPartPr/>
                <p14:nvPr/>
              </p14:nvContentPartPr>
              <p14:xfrm>
                <a:off x="6472810" y="2071895"/>
                <a:ext cx="71640" cy="127080"/>
              </p14:xfrm>
            </p:contentPart>
          </mc:Choice>
          <mc:Fallback xmlns="">
            <p:pic>
              <p:nvPicPr>
                <p:cNvPr id="33" name="Ink 32">
                  <a:extLst>
                    <a:ext uri="{FF2B5EF4-FFF2-40B4-BE49-F238E27FC236}">
                      <a16:creationId xmlns:a16="http://schemas.microsoft.com/office/drawing/2014/main" id="{EAB6AD2A-39CE-4543-9B58-E3075EB24161}"/>
                    </a:ext>
                  </a:extLst>
                </p:cNvPr>
                <p:cNvPicPr/>
                <p:nvPr/>
              </p:nvPicPr>
              <p:blipFill>
                <a:blip r:embed="rId53"/>
                <a:stretch>
                  <a:fillRect/>
                </a:stretch>
              </p:blipFill>
              <p:spPr>
                <a:xfrm>
                  <a:off x="6465250" y="2064314"/>
                  <a:ext cx="86760" cy="14224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94805075-B19E-184B-8544-84D61F5EA215}"/>
                    </a:ext>
                  </a:extLst>
                </p14:cNvPr>
                <p14:cNvContentPartPr/>
                <p14:nvPr/>
              </p14:nvContentPartPr>
              <p14:xfrm>
                <a:off x="6603850" y="2031935"/>
                <a:ext cx="43920" cy="122400"/>
              </p14:xfrm>
            </p:contentPart>
          </mc:Choice>
          <mc:Fallback xmlns="">
            <p:pic>
              <p:nvPicPr>
                <p:cNvPr id="34" name="Ink 33">
                  <a:extLst>
                    <a:ext uri="{FF2B5EF4-FFF2-40B4-BE49-F238E27FC236}">
                      <a16:creationId xmlns:a16="http://schemas.microsoft.com/office/drawing/2014/main" id="{94805075-B19E-184B-8544-84D61F5EA215}"/>
                    </a:ext>
                  </a:extLst>
                </p:cNvPr>
                <p:cNvPicPr/>
                <p:nvPr/>
              </p:nvPicPr>
              <p:blipFill>
                <a:blip r:embed="rId55"/>
                <a:stretch>
                  <a:fillRect/>
                </a:stretch>
              </p:blipFill>
              <p:spPr>
                <a:xfrm>
                  <a:off x="6596351" y="2024375"/>
                  <a:ext cx="58917"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74C63D8B-0650-8346-9051-0F4E89EE84A2}"/>
                    </a:ext>
                  </a:extLst>
                </p14:cNvPr>
                <p14:cNvContentPartPr/>
                <p14:nvPr/>
              </p14:nvContentPartPr>
              <p14:xfrm>
                <a:off x="6580450" y="2051735"/>
                <a:ext cx="110880" cy="43920"/>
              </p14:xfrm>
            </p:contentPart>
          </mc:Choice>
          <mc:Fallback xmlns="">
            <p:pic>
              <p:nvPicPr>
                <p:cNvPr id="35" name="Ink 34">
                  <a:extLst>
                    <a:ext uri="{FF2B5EF4-FFF2-40B4-BE49-F238E27FC236}">
                      <a16:creationId xmlns:a16="http://schemas.microsoft.com/office/drawing/2014/main" id="{74C63D8B-0650-8346-9051-0F4E89EE84A2}"/>
                    </a:ext>
                  </a:extLst>
                </p:cNvPr>
                <p:cNvPicPr/>
                <p:nvPr/>
              </p:nvPicPr>
              <p:blipFill>
                <a:blip r:embed="rId57"/>
                <a:stretch>
                  <a:fillRect/>
                </a:stretch>
              </p:blipFill>
              <p:spPr>
                <a:xfrm>
                  <a:off x="6572914" y="2044236"/>
                  <a:ext cx="125951" cy="5891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9C26D062-1BA8-F84B-A85A-4761D3D829B9}"/>
                    </a:ext>
                  </a:extLst>
                </p14:cNvPr>
                <p14:cNvContentPartPr/>
                <p14:nvPr/>
              </p14:nvContentPartPr>
              <p14:xfrm>
                <a:off x="6734890" y="1995935"/>
                <a:ext cx="20160" cy="4320"/>
              </p14:xfrm>
            </p:contentPart>
          </mc:Choice>
          <mc:Fallback xmlns="">
            <p:pic>
              <p:nvPicPr>
                <p:cNvPr id="36" name="Ink 35">
                  <a:extLst>
                    <a:ext uri="{FF2B5EF4-FFF2-40B4-BE49-F238E27FC236}">
                      <a16:creationId xmlns:a16="http://schemas.microsoft.com/office/drawing/2014/main" id="{9C26D062-1BA8-F84B-A85A-4761D3D829B9}"/>
                    </a:ext>
                  </a:extLst>
                </p:cNvPr>
                <p:cNvPicPr/>
                <p:nvPr/>
              </p:nvPicPr>
              <p:blipFill>
                <a:blip r:embed="rId59"/>
                <a:stretch>
                  <a:fillRect/>
                </a:stretch>
              </p:blipFill>
              <p:spPr>
                <a:xfrm>
                  <a:off x="6727330" y="1988375"/>
                  <a:ext cx="352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16C1BCB2-563E-984D-8105-C18EDF8EC568}"/>
                    </a:ext>
                  </a:extLst>
                </p14:cNvPr>
                <p14:cNvContentPartPr/>
                <p14:nvPr/>
              </p14:nvContentPartPr>
              <p14:xfrm>
                <a:off x="6707170" y="2059655"/>
                <a:ext cx="39960" cy="79560"/>
              </p14:xfrm>
            </p:contentPart>
          </mc:Choice>
          <mc:Fallback xmlns="">
            <p:pic>
              <p:nvPicPr>
                <p:cNvPr id="37" name="Ink 36">
                  <a:extLst>
                    <a:ext uri="{FF2B5EF4-FFF2-40B4-BE49-F238E27FC236}">
                      <a16:creationId xmlns:a16="http://schemas.microsoft.com/office/drawing/2014/main" id="{16C1BCB2-563E-984D-8105-C18EDF8EC568}"/>
                    </a:ext>
                  </a:extLst>
                </p:cNvPr>
                <p:cNvPicPr/>
                <p:nvPr/>
              </p:nvPicPr>
              <p:blipFill>
                <a:blip r:embed="rId61"/>
                <a:stretch>
                  <a:fillRect/>
                </a:stretch>
              </p:blipFill>
              <p:spPr>
                <a:xfrm>
                  <a:off x="6699610" y="2052129"/>
                  <a:ext cx="55080" cy="946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1F19F1D8-4D52-E046-86CC-D4AAC8C2926B}"/>
                    </a:ext>
                  </a:extLst>
                </p14:cNvPr>
                <p14:cNvContentPartPr/>
                <p14:nvPr/>
              </p14:nvContentPartPr>
              <p14:xfrm>
                <a:off x="6766570" y="2059655"/>
                <a:ext cx="39960" cy="59760"/>
              </p14:xfrm>
            </p:contentPart>
          </mc:Choice>
          <mc:Fallback xmlns="">
            <p:pic>
              <p:nvPicPr>
                <p:cNvPr id="38" name="Ink 37">
                  <a:extLst>
                    <a:ext uri="{FF2B5EF4-FFF2-40B4-BE49-F238E27FC236}">
                      <a16:creationId xmlns:a16="http://schemas.microsoft.com/office/drawing/2014/main" id="{1F19F1D8-4D52-E046-86CC-D4AAC8C2926B}"/>
                    </a:ext>
                  </a:extLst>
                </p:cNvPr>
                <p:cNvPicPr/>
                <p:nvPr/>
              </p:nvPicPr>
              <p:blipFill>
                <a:blip r:embed="rId63"/>
                <a:stretch>
                  <a:fillRect/>
                </a:stretch>
              </p:blipFill>
              <p:spPr>
                <a:xfrm>
                  <a:off x="6759077" y="2052140"/>
                  <a:ext cx="54945" cy="747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86185BFF-22FB-724C-A43E-182F7FB15096}"/>
                    </a:ext>
                  </a:extLst>
                </p14:cNvPr>
                <p14:cNvContentPartPr/>
                <p14:nvPr/>
              </p14:nvContentPartPr>
              <p14:xfrm>
                <a:off x="6833890" y="2067575"/>
                <a:ext cx="51840" cy="66240"/>
              </p14:xfrm>
            </p:contentPart>
          </mc:Choice>
          <mc:Fallback xmlns="">
            <p:pic>
              <p:nvPicPr>
                <p:cNvPr id="39" name="Ink 38">
                  <a:extLst>
                    <a:ext uri="{FF2B5EF4-FFF2-40B4-BE49-F238E27FC236}">
                      <a16:creationId xmlns:a16="http://schemas.microsoft.com/office/drawing/2014/main" id="{86185BFF-22FB-724C-A43E-182F7FB15096}"/>
                    </a:ext>
                  </a:extLst>
                </p:cNvPr>
                <p:cNvPicPr/>
                <p:nvPr/>
              </p:nvPicPr>
              <p:blipFill>
                <a:blip r:embed="rId65"/>
                <a:stretch>
                  <a:fillRect/>
                </a:stretch>
              </p:blipFill>
              <p:spPr>
                <a:xfrm>
                  <a:off x="6826330" y="2060015"/>
                  <a:ext cx="66960" cy="81360"/>
                </a:xfrm>
                <a:prstGeom prst="rect">
                  <a:avLst/>
                </a:prstGeom>
              </p:spPr>
            </p:pic>
          </mc:Fallback>
        </mc:AlternateContent>
      </p:grpSp>
      <p:grpSp>
        <p:nvGrpSpPr>
          <p:cNvPr id="42" name="Group 41">
            <a:extLst>
              <a:ext uri="{FF2B5EF4-FFF2-40B4-BE49-F238E27FC236}">
                <a16:creationId xmlns:a16="http://schemas.microsoft.com/office/drawing/2014/main" id="{6E1D87D7-CB95-D54F-9A83-0AA74BA6585C}"/>
              </a:ext>
            </a:extLst>
          </p:cNvPr>
          <p:cNvGrpSpPr/>
          <p:nvPr/>
        </p:nvGrpSpPr>
        <p:grpSpPr>
          <a:xfrm>
            <a:off x="7103890" y="1974335"/>
            <a:ext cx="167040" cy="181080"/>
            <a:chOff x="7103890" y="1974335"/>
            <a:chExt cx="167040" cy="181080"/>
          </a:xfrm>
        </p:grpSpPr>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4A8DC4DA-31C5-B24C-9B83-8D37A782015D}"/>
                    </a:ext>
                  </a:extLst>
                </p14:cNvPr>
                <p14:cNvContentPartPr/>
                <p14:nvPr/>
              </p14:nvContentPartPr>
              <p14:xfrm>
                <a:off x="7103890" y="2012135"/>
                <a:ext cx="59760" cy="143280"/>
              </p14:xfrm>
            </p:contentPart>
          </mc:Choice>
          <mc:Fallback xmlns="">
            <p:pic>
              <p:nvPicPr>
                <p:cNvPr id="40" name="Ink 39">
                  <a:extLst>
                    <a:ext uri="{FF2B5EF4-FFF2-40B4-BE49-F238E27FC236}">
                      <a16:creationId xmlns:a16="http://schemas.microsoft.com/office/drawing/2014/main" id="{4A8DC4DA-31C5-B24C-9B83-8D37A782015D}"/>
                    </a:ext>
                  </a:extLst>
                </p:cNvPr>
                <p:cNvPicPr/>
                <p:nvPr/>
              </p:nvPicPr>
              <p:blipFill>
                <a:blip r:embed="rId67"/>
                <a:stretch>
                  <a:fillRect/>
                </a:stretch>
              </p:blipFill>
              <p:spPr>
                <a:xfrm>
                  <a:off x="7096375" y="2004575"/>
                  <a:ext cx="74789"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DE57B3D-A978-174D-ABF6-DE43D6F676BD}"/>
                    </a:ext>
                  </a:extLst>
                </p14:cNvPr>
                <p14:cNvContentPartPr/>
                <p14:nvPr/>
              </p14:nvContentPartPr>
              <p14:xfrm>
                <a:off x="7167250" y="1974335"/>
                <a:ext cx="103680" cy="172800"/>
              </p14:xfrm>
            </p:contentPart>
          </mc:Choice>
          <mc:Fallback xmlns="">
            <p:pic>
              <p:nvPicPr>
                <p:cNvPr id="41" name="Ink 40">
                  <a:extLst>
                    <a:ext uri="{FF2B5EF4-FFF2-40B4-BE49-F238E27FC236}">
                      <a16:creationId xmlns:a16="http://schemas.microsoft.com/office/drawing/2014/main" id="{8DE57B3D-A978-174D-ABF6-DE43D6F676BD}"/>
                    </a:ext>
                  </a:extLst>
                </p:cNvPr>
                <p:cNvPicPr/>
                <p:nvPr/>
              </p:nvPicPr>
              <p:blipFill>
                <a:blip r:embed="rId69"/>
                <a:stretch>
                  <a:fillRect/>
                </a:stretch>
              </p:blipFill>
              <p:spPr>
                <a:xfrm>
                  <a:off x="7159690" y="1966775"/>
                  <a:ext cx="118800" cy="18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95B60F12-1EC8-274F-8AEC-08BF68DE00F9}"/>
                  </a:ext>
                </a:extLst>
              </p14:cNvPr>
              <p14:cNvContentPartPr/>
              <p14:nvPr/>
            </p14:nvContentPartPr>
            <p14:xfrm>
              <a:off x="393490" y="1742135"/>
              <a:ext cx="326520" cy="55800"/>
            </p14:xfrm>
          </p:contentPart>
        </mc:Choice>
        <mc:Fallback xmlns="">
          <p:pic>
            <p:nvPicPr>
              <p:cNvPr id="44" name="Ink 43">
                <a:extLst>
                  <a:ext uri="{FF2B5EF4-FFF2-40B4-BE49-F238E27FC236}">
                    <a16:creationId xmlns:a16="http://schemas.microsoft.com/office/drawing/2014/main" id="{95B60F12-1EC8-274F-8AEC-08BF68DE00F9}"/>
                  </a:ext>
                </a:extLst>
              </p:cNvPr>
              <p:cNvPicPr/>
              <p:nvPr/>
            </p:nvPicPr>
            <p:blipFill>
              <a:blip r:embed="rId71"/>
              <a:stretch>
                <a:fillRect/>
              </a:stretch>
            </p:blipFill>
            <p:spPr>
              <a:xfrm>
                <a:off x="385930" y="1734623"/>
                <a:ext cx="341640" cy="7082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33577CB4-7228-804B-812B-253736BD57E9}"/>
                  </a:ext>
                </a:extLst>
              </p14:cNvPr>
              <p14:cNvContentPartPr/>
              <p14:nvPr/>
            </p14:nvContentPartPr>
            <p14:xfrm>
              <a:off x="372970" y="1867415"/>
              <a:ext cx="429120" cy="1085760"/>
            </p14:xfrm>
          </p:contentPart>
        </mc:Choice>
        <mc:Fallback xmlns="">
          <p:pic>
            <p:nvPicPr>
              <p:cNvPr id="48" name="Ink 47">
                <a:extLst>
                  <a:ext uri="{FF2B5EF4-FFF2-40B4-BE49-F238E27FC236}">
                    <a16:creationId xmlns:a16="http://schemas.microsoft.com/office/drawing/2014/main" id="{33577CB4-7228-804B-812B-253736BD57E9}"/>
                  </a:ext>
                </a:extLst>
              </p:cNvPr>
              <p:cNvPicPr/>
              <p:nvPr/>
            </p:nvPicPr>
            <p:blipFill>
              <a:blip r:embed="rId73"/>
              <a:stretch>
                <a:fillRect/>
              </a:stretch>
            </p:blipFill>
            <p:spPr>
              <a:xfrm>
                <a:off x="365410" y="1859855"/>
                <a:ext cx="444240" cy="1100880"/>
              </a:xfrm>
              <a:prstGeom prst="rect">
                <a:avLst/>
              </a:prstGeom>
            </p:spPr>
          </p:pic>
        </mc:Fallback>
      </mc:AlternateContent>
      <p:grpSp>
        <p:nvGrpSpPr>
          <p:cNvPr id="51" name="Group 50">
            <a:extLst>
              <a:ext uri="{FF2B5EF4-FFF2-40B4-BE49-F238E27FC236}">
                <a16:creationId xmlns:a16="http://schemas.microsoft.com/office/drawing/2014/main" id="{19A88DA1-8C68-9940-8F88-5900B469FE47}"/>
              </a:ext>
            </a:extLst>
          </p:cNvPr>
          <p:cNvGrpSpPr/>
          <p:nvPr/>
        </p:nvGrpSpPr>
        <p:grpSpPr>
          <a:xfrm>
            <a:off x="5468770" y="1984055"/>
            <a:ext cx="750600" cy="1032480"/>
            <a:chOff x="5468770" y="1984055"/>
            <a:chExt cx="750600" cy="1032480"/>
          </a:xfrm>
        </p:grpSpPr>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2AB19103-063C-E044-BE75-70D66BCC9401}"/>
                    </a:ext>
                  </a:extLst>
                </p14:cNvPr>
                <p14:cNvContentPartPr/>
                <p14:nvPr/>
              </p14:nvContentPartPr>
              <p14:xfrm>
                <a:off x="5468770" y="1984055"/>
                <a:ext cx="726480" cy="992520"/>
              </p14:xfrm>
            </p:contentPart>
          </mc:Choice>
          <mc:Fallback xmlns="">
            <p:pic>
              <p:nvPicPr>
                <p:cNvPr id="49" name="Ink 48">
                  <a:extLst>
                    <a:ext uri="{FF2B5EF4-FFF2-40B4-BE49-F238E27FC236}">
                      <a16:creationId xmlns:a16="http://schemas.microsoft.com/office/drawing/2014/main" id="{2AB19103-063C-E044-BE75-70D66BCC9401}"/>
                    </a:ext>
                  </a:extLst>
                </p:cNvPr>
                <p:cNvPicPr/>
                <p:nvPr/>
              </p:nvPicPr>
              <p:blipFill>
                <a:blip r:embed="rId75"/>
                <a:stretch>
                  <a:fillRect/>
                </a:stretch>
              </p:blipFill>
              <p:spPr>
                <a:xfrm>
                  <a:off x="5461214" y="1976495"/>
                  <a:ext cx="741593"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1D0E2215-EA04-4945-8C7E-C0EBDA897A50}"/>
                    </a:ext>
                  </a:extLst>
                </p14:cNvPr>
                <p14:cNvContentPartPr/>
                <p14:nvPr/>
              </p14:nvContentPartPr>
              <p14:xfrm>
                <a:off x="5897530" y="2996375"/>
                <a:ext cx="321840" cy="20160"/>
              </p14:xfrm>
            </p:contentPart>
          </mc:Choice>
          <mc:Fallback xmlns="">
            <p:pic>
              <p:nvPicPr>
                <p:cNvPr id="50" name="Ink 49">
                  <a:extLst>
                    <a:ext uri="{FF2B5EF4-FFF2-40B4-BE49-F238E27FC236}">
                      <a16:creationId xmlns:a16="http://schemas.microsoft.com/office/drawing/2014/main" id="{1D0E2215-EA04-4945-8C7E-C0EBDA897A50}"/>
                    </a:ext>
                  </a:extLst>
                </p:cNvPr>
                <p:cNvPicPr/>
                <p:nvPr/>
              </p:nvPicPr>
              <p:blipFill>
                <a:blip r:embed="rId77"/>
                <a:stretch>
                  <a:fillRect/>
                </a:stretch>
              </p:blipFill>
              <p:spPr>
                <a:xfrm>
                  <a:off x="5889970" y="2988815"/>
                  <a:ext cx="33696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0DD174B5-6C3B-7641-9AA1-4777FCDDAAB8}"/>
                  </a:ext>
                </a:extLst>
              </p14:cNvPr>
              <p14:cNvContentPartPr/>
              <p14:nvPr/>
            </p14:nvContentPartPr>
            <p14:xfrm>
              <a:off x="4080610" y="3506495"/>
              <a:ext cx="466920" cy="386640"/>
            </p14:xfrm>
          </p:contentPart>
        </mc:Choice>
        <mc:Fallback xmlns="">
          <p:pic>
            <p:nvPicPr>
              <p:cNvPr id="52" name="Ink 51">
                <a:extLst>
                  <a:ext uri="{FF2B5EF4-FFF2-40B4-BE49-F238E27FC236}">
                    <a16:creationId xmlns:a16="http://schemas.microsoft.com/office/drawing/2014/main" id="{0DD174B5-6C3B-7641-9AA1-4777FCDDAAB8}"/>
                  </a:ext>
                </a:extLst>
              </p:cNvPr>
              <p:cNvPicPr/>
              <p:nvPr/>
            </p:nvPicPr>
            <p:blipFill>
              <a:blip r:embed="rId79"/>
              <a:stretch>
                <a:fillRect/>
              </a:stretch>
            </p:blipFill>
            <p:spPr>
              <a:xfrm>
                <a:off x="4073050" y="3498935"/>
                <a:ext cx="482040" cy="401760"/>
              </a:xfrm>
              <a:prstGeom prst="rect">
                <a:avLst/>
              </a:prstGeom>
            </p:spPr>
          </p:pic>
        </mc:Fallback>
      </mc:AlternateContent>
      <p:grpSp>
        <p:nvGrpSpPr>
          <p:cNvPr id="55" name="Group 54">
            <a:extLst>
              <a:ext uri="{FF2B5EF4-FFF2-40B4-BE49-F238E27FC236}">
                <a16:creationId xmlns:a16="http://schemas.microsoft.com/office/drawing/2014/main" id="{34CF1E81-5E78-2E49-B199-968CC0BAD393}"/>
              </a:ext>
            </a:extLst>
          </p:cNvPr>
          <p:cNvGrpSpPr/>
          <p:nvPr/>
        </p:nvGrpSpPr>
        <p:grpSpPr>
          <a:xfrm>
            <a:off x="475930" y="3928775"/>
            <a:ext cx="410400" cy="286200"/>
            <a:chOff x="475930" y="3928775"/>
            <a:chExt cx="410400" cy="286200"/>
          </a:xfrm>
        </p:grpSpPr>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7F30277B-3B30-DD4F-815B-BB1C5DC5CD21}"/>
                    </a:ext>
                  </a:extLst>
                </p14:cNvPr>
                <p14:cNvContentPartPr/>
                <p14:nvPr/>
              </p14:nvContentPartPr>
              <p14:xfrm>
                <a:off x="475930" y="3928775"/>
                <a:ext cx="410400" cy="286200"/>
              </p14:xfrm>
            </p:contentPart>
          </mc:Choice>
          <mc:Fallback xmlns="">
            <p:pic>
              <p:nvPicPr>
                <p:cNvPr id="53" name="Ink 52">
                  <a:extLst>
                    <a:ext uri="{FF2B5EF4-FFF2-40B4-BE49-F238E27FC236}">
                      <a16:creationId xmlns:a16="http://schemas.microsoft.com/office/drawing/2014/main" id="{7F30277B-3B30-DD4F-815B-BB1C5DC5CD21}"/>
                    </a:ext>
                  </a:extLst>
                </p:cNvPr>
                <p:cNvPicPr/>
                <p:nvPr/>
              </p:nvPicPr>
              <p:blipFill>
                <a:blip r:embed="rId81"/>
                <a:stretch>
                  <a:fillRect/>
                </a:stretch>
              </p:blipFill>
              <p:spPr>
                <a:xfrm>
                  <a:off x="468370" y="3921215"/>
                  <a:ext cx="4255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9003541D-54EA-484F-A86F-6EFC115FA52D}"/>
                    </a:ext>
                  </a:extLst>
                </p14:cNvPr>
                <p14:cNvContentPartPr/>
                <p14:nvPr/>
              </p14:nvContentPartPr>
              <p14:xfrm>
                <a:off x="515890" y="3948575"/>
                <a:ext cx="306000" cy="246600"/>
              </p14:xfrm>
            </p:contentPart>
          </mc:Choice>
          <mc:Fallback xmlns="">
            <p:pic>
              <p:nvPicPr>
                <p:cNvPr id="54" name="Ink 53">
                  <a:extLst>
                    <a:ext uri="{FF2B5EF4-FFF2-40B4-BE49-F238E27FC236}">
                      <a16:creationId xmlns:a16="http://schemas.microsoft.com/office/drawing/2014/main" id="{9003541D-54EA-484F-A86F-6EFC115FA52D}"/>
                    </a:ext>
                  </a:extLst>
                </p:cNvPr>
                <p:cNvPicPr/>
                <p:nvPr/>
              </p:nvPicPr>
              <p:blipFill>
                <a:blip r:embed="rId83"/>
                <a:stretch>
                  <a:fillRect/>
                </a:stretch>
              </p:blipFill>
              <p:spPr>
                <a:xfrm>
                  <a:off x="508330" y="3941004"/>
                  <a:ext cx="321120" cy="261742"/>
                </a:xfrm>
                <a:prstGeom prst="rect">
                  <a:avLst/>
                </a:prstGeom>
              </p:spPr>
            </p:pic>
          </mc:Fallback>
        </mc:AlternateContent>
      </p:grpSp>
      <p:grpSp>
        <p:nvGrpSpPr>
          <p:cNvPr id="62" name="Group 61">
            <a:extLst>
              <a:ext uri="{FF2B5EF4-FFF2-40B4-BE49-F238E27FC236}">
                <a16:creationId xmlns:a16="http://schemas.microsoft.com/office/drawing/2014/main" id="{BBF641AB-E538-D843-B7DE-71365BDFFCBA}"/>
              </a:ext>
            </a:extLst>
          </p:cNvPr>
          <p:cNvGrpSpPr/>
          <p:nvPr/>
        </p:nvGrpSpPr>
        <p:grpSpPr>
          <a:xfrm>
            <a:off x="2769850" y="4055855"/>
            <a:ext cx="746640" cy="516240"/>
            <a:chOff x="2769850" y="4055855"/>
            <a:chExt cx="746640" cy="516240"/>
          </a:xfrm>
        </p:grpSpPr>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14AFD1E4-9410-A549-A1D4-370F71719F45}"/>
                    </a:ext>
                  </a:extLst>
                </p14:cNvPr>
                <p14:cNvContentPartPr/>
                <p14:nvPr/>
              </p14:nvContentPartPr>
              <p14:xfrm>
                <a:off x="2777770" y="4055855"/>
                <a:ext cx="476640" cy="373320"/>
              </p14:xfrm>
            </p:contentPart>
          </mc:Choice>
          <mc:Fallback xmlns="">
            <p:pic>
              <p:nvPicPr>
                <p:cNvPr id="56" name="Ink 55">
                  <a:extLst>
                    <a:ext uri="{FF2B5EF4-FFF2-40B4-BE49-F238E27FC236}">
                      <a16:creationId xmlns:a16="http://schemas.microsoft.com/office/drawing/2014/main" id="{14AFD1E4-9410-A549-A1D4-370F71719F45}"/>
                    </a:ext>
                  </a:extLst>
                </p:cNvPr>
                <p:cNvPicPr/>
                <p:nvPr/>
              </p:nvPicPr>
              <p:blipFill>
                <a:blip r:embed="rId85"/>
                <a:stretch>
                  <a:fillRect/>
                </a:stretch>
              </p:blipFill>
              <p:spPr>
                <a:xfrm>
                  <a:off x="2770210" y="4048295"/>
                  <a:ext cx="4917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73E153E1-2137-134F-B6D5-5D432490747C}"/>
                    </a:ext>
                  </a:extLst>
                </p14:cNvPr>
                <p14:cNvContentPartPr/>
                <p14:nvPr/>
              </p14:nvContentPartPr>
              <p14:xfrm>
                <a:off x="2769850" y="4064135"/>
                <a:ext cx="107640" cy="150840"/>
              </p14:xfrm>
            </p:contentPart>
          </mc:Choice>
          <mc:Fallback xmlns="">
            <p:pic>
              <p:nvPicPr>
                <p:cNvPr id="57" name="Ink 56">
                  <a:extLst>
                    <a:ext uri="{FF2B5EF4-FFF2-40B4-BE49-F238E27FC236}">
                      <a16:creationId xmlns:a16="http://schemas.microsoft.com/office/drawing/2014/main" id="{73E153E1-2137-134F-B6D5-5D432490747C}"/>
                    </a:ext>
                  </a:extLst>
                </p:cNvPr>
                <p:cNvPicPr/>
                <p:nvPr/>
              </p:nvPicPr>
              <p:blipFill>
                <a:blip r:embed="rId87"/>
                <a:stretch>
                  <a:fillRect/>
                </a:stretch>
              </p:blipFill>
              <p:spPr>
                <a:xfrm>
                  <a:off x="2762290" y="4056575"/>
                  <a:ext cx="122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A2659A75-791E-5A47-B97D-0CF05A2CA99B}"/>
                    </a:ext>
                  </a:extLst>
                </p14:cNvPr>
                <p14:cNvContentPartPr/>
                <p14:nvPr/>
              </p14:nvContentPartPr>
              <p14:xfrm>
                <a:off x="2799730" y="4071695"/>
                <a:ext cx="173160" cy="16200"/>
              </p14:xfrm>
            </p:contentPart>
          </mc:Choice>
          <mc:Fallback xmlns="">
            <p:pic>
              <p:nvPicPr>
                <p:cNvPr id="58" name="Ink 57">
                  <a:extLst>
                    <a:ext uri="{FF2B5EF4-FFF2-40B4-BE49-F238E27FC236}">
                      <a16:creationId xmlns:a16="http://schemas.microsoft.com/office/drawing/2014/main" id="{A2659A75-791E-5A47-B97D-0CF05A2CA99B}"/>
                    </a:ext>
                  </a:extLst>
                </p:cNvPr>
                <p:cNvPicPr/>
                <p:nvPr/>
              </p:nvPicPr>
              <p:blipFill>
                <a:blip r:embed="rId89"/>
                <a:stretch>
                  <a:fillRect/>
                </a:stretch>
              </p:blipFill>
              <p:spPr>
                <a:xfrm>
                  <a:off x="2792170" y="4064135"/>
                  <a:ext cx="188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65C1EBF8-6DAA-BD47-B7B5-06029CDBE935}"/>
                    </a:ext>
                  </a:extLst>
                </p14:cNvPr>
                <p14:cNvContentPartPr/>
                <p14:nvPr/>
              </p14:nvContentPartPr>
              <p14:xfrm>
                <a:off x="3343690" y="4361495"/>
                <a:ext cx="81360" cy="192960"/>
              </p14:xfrm>
            </p:contentPart>
          </mc:Choice>
          <mc:Fallback xmlns="">
            <p:pic>
              <p:nvPicPr>
                <p:cNvPr id="60" name="Ink 59">
                  <a:extLst>
                    <a:ext uri="{FF2B5EF4-FFF2-40B4-BE49-F238E27FC236}">
                      <a16:creationId xmlns:a16="http://schemas.microsoft.com/office/drawing/2014/main" id="{65C1EBF8-6DAA-BD47-B7B5-06029CDBE935}"/>
                    </a:ext>
                  </a:extLst>
                </p:cNvPr>
                <p:cNvPicPr/>
                <p:nvPr/>
              </p:nvPicPr>
              <p:blipFill>
                <a:blip r:embed="rId91"/>
                <a:stretch>
                  <a:fillRect/>
                </a:stretch>
              </p:blipFill>
              <p:spPr>
                <a:xfrm>
                  <a:off x="3336130" y="4353949"/>
                  <a:ext cx="96480" cy="20805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A71AADEF-712B-6F49-B086-7551437ADC3F}"/>
                    </a:ext>
                  </a:extLst>
                </p14:cNvPr>
                <p14:cNvContentPartPr/>
                <p14:nvPr/>
              </p14:nvContentPartPr>
              <p14:xfrm>
                <a:off x="3420730" y="4338815"/>
                <a:ext cx="95760" cy="233280"/>
              </p14:xfrm>
            </p:contentPart>
          </mc:Choice>
          <mc:Fallback xmlns="">
            <p:pic>
              <p:nvPicPr>
                <p:cNvPr id="61" name="Ink 60">
                  <a:extLst>
                    <a:ext uri="{FF2B5EF4-FFF2-40B4-BE49-F238E27FC236}">
                      <a16:creationId xmlns:a16="http://schemas.microsoft.com/office/drawing/2014/main" id="{A71AADEF-712B-6F49-B086-7551437ADC3F}"/>
                    </a:ext>
                  </a:extLst>
                </p:cNvPr>
                <p:cNvPicPr/>
                <p:nvPr/>
              </p:nvPicPr>
              <p:blipFill>
                <a:blip r:embed="rId93"/>
                <a:stretch>
                  <a:fillRect/>
                </a:stretch>
              </p:blipFill>
              <p:spPr>
                <a:xfrm>
                  <a:off x="3413170" y="4331255"/>
                  <a:ext cx="110880" cy="248400"/>
                </a:xfrm>
                <a:prstGeom prst="rect">
                  <a:avLst/>
                </a:prstGeom>
              </p:spPr>
            </p:pic>
          </mc:Fallback>
        </mc:AlternateContent>
      </p:grpSp>
      <p:grpSp>
        <p:nvGrpSpPr>
          <p:cNvPr id="66" name="Group 65">
            <a:extLst>
              <a:ext uri="{FF2B5EF4-FFF2-40B4-BE49-F238E27FC236}">
                <a16:creationId xmlns:a16="http://schemas.microsoft.com/office/drawing/2014/main" id="{D5335BD0-B26E-BC44-B1B8-A7ABDFB88A1C}"/>
              </a:ext>
            </a:extLst>
          </p:cNvPr>
          <p:cNvGrpSpPr/>
          <p:nvPr/>
        </p:nvGrpSpPr>
        <p:grpSpPr>
          <a:xfrm>
            <a:off x="3794410" y="4454375"/>
            <a:ext cx="293760" cy="248760"/>
            <a:chOff x="3794410" y="4454375"/>
            <a:chExt cx="293760" cy="248760"/>
          </a:xfrm>
        </p:grpSpPr>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0C8E4CF4-3B34-A044-BFC7-A077D11C746A}"/>
                    </a:ext>
                  </a:extLst>
                </p14:cNvPr>
                <p14:cNvContentPartPr/>
                <p14:nvPr/>
              </p14:nvContentPartPr>
              <p14:xfrm>
                <a:off x="3794410" y="4454375"/>
                <a:ext cx="123120" cy="125640"/>
              </p14:xfrm>
            </p:contentPart>
          </mc:Choice>
          <mc:Fallback xmlns="">
            <p:pic>
              <p:nvPicPr>
                <p:cNvPr id="63" name="Ink 62">
                  <a:extLst>
                    <a:ext uri="{FF2B5EF4-FFF2-40B4-BE49-F238E27FC236}">
                      <a16:creationId xmlns:a16="http://schemas.microsoft.com/office/drawing/2014/main" id="{0C8E4CF4-3B34-A044-BFC7-A077D11C746A}"/>
                    </a:ext>
                  </a:extLst>
                </p:cNvPr>
                <p:cNvPicPr/>
                <p:nvPr/>
              </p:nvPicPr>
              <p:blipFill>
                <a:blip r:embed="rId95"/>
                <a:stretch>
                  <a:fillRect/>
                </a:stretch>
              </p:blipFill>
              <p:spPr>
                <a:xfrm>
                  <a:off x="3786850" y="4446815"/>
                  <a:ext cx="138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9FA2AC2D-7E0F-0342-A95B-DBE4B2BD3199}"/>
                    </a:ext>
                  </a:extLst>
                </p14:cNvPr>
                <p14:cNvContentPartPr/>
                <p14:nvPr/>
              </p14:nvContentPartPr>
              <p14:xfrm>
                <a:off x="3958570" y="4480655"/>
                <a:ext cx="70200" cy="107640"/>
              </p14:xfrm>
            </p:contentPart>
          </mc:Choice>
          <mc:Fallback xmlns="">
            <p:pic>
              <p:nvPicPr>
                <p:cNvPr id="64" name="Ink 63">
                  <a:extLst>
                    <a:ext uri="{FF2B5EF4-FFF2-40B4-BE49-F238E27FC236}">
                      <a16:creationId xmlns:a16="http://schemas.microsoft.com/office/drawing/2014/main" id="{9FA2AC2D-7E0F-0342-A95B-DBE4B2BD3199}"/>
                    </a:ext>
                  </a:extLst>
                </p:cNvPr>
                <p:cNvPicPr/>
                <p:nvPr/>
              </p:nvPicPr>
              <p:blipFill>
                <a:blip r:embed="rId97"/>
                <a:stretch>
                  <a:fillRect/>
                </a:stretch>
              </p:blipFill>
              <p:spPr>
                <a:xfrm>
                  <a:off x="3951010" y="4473095"/>
                  <a:ext cx="85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7B7BB3E5-61BB-054A-993C-0E0FFAF8D599}"/>
                    </a:ext>
                  </a:extLst>
                </p14:cNvPr>
                <p14:cNvContentPartPr/>
                <p14:nvPr/>
              </p14:nvContentPartPr>
              <p14:xfrm>
                <a:off x="3968650" y="4503335"/>
                <a:ext cx="119520" cy="199800"/>
              </p14:xfrm>
            </p:contentPart>
          </mc:Choice>
          <mc:Fallback xmlns="">
            <p:pic>
              <p:nvPicPr>
                <p:cNvPr id="65" name="Ink 64">
                  <a:extLst>
                    <a:ext uri="{FF2B5EF4-FFF2-40B4-BE49-F238E27FC236}">
                      <a16:creationId xmlns:a16="http://schemas.microsoft.com/office/drawing/2014/main" id="{7B7BB3E5-61BB-054A-993C-0E0FFAF8D599}"/>
                    </a:ext>
                  </a:extLst>
                </p:cNvPr>
                <p:cNvPicPr/>
                <p:nvPr/>
              </p:nvPicPr>
              <p:blipFill>
                <a:blip r:embed="rId99"/>
                <a:stretch>
                  <a:fillRect/>
                </a:stretch>
              </p:blipFill>
              <p:spPr>
                <a:xfrm>
                  <a:off x="3961090" y="4495775"/>
                  <a:ext cx="134640" cy="21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84" name="Ink 83">
                <a:extLst>
                  <a:ext uri="{FF2B5EF4-FFF2-40B4-BE49-F238E27FC236}">
                    <a16:creationId xmlns:a16="http://schemas.microsoft.com/office/drawing/2014/main" id="{4726B68A-9656-AD4F-87B3-9DDBD874E62C}"/>
                  </a:ext>
                </a:extLst>
              </p14:cNvPr>
              <p14:cNvContentPartPr/>
              <p14:nvPr/>
            </p14:nvContentPartPr>
            <p14:xfrm>
              <a:off x="3067930" y="4738415"/>
              <a:ext cx="135000" cy="174960"/>
            </p14:xfrm>
          </p:contentPart>
        </mc:Choice>
        <mc:Fallback xmlns="">
          <p:pic>
            <p:nvPicPr>
              <p:cNvPr id="84" name="Ink 83">
                <a:extLst>
                  <a:ext uri="{FF2B5EF4-FFF2-40B4-BE49-F238E27FC236}">
                    <a16:creationId xmlns:a16="http://schemas.microsoft.com/office/drawing/2014/main" id="{4726B68A-9656-AD4F-87B3-9DDBD874E62C}"/>
                  </a:ext>
                </a:extLst>
              </p:cNvPr>
              <p:cNvPicPr/>
              <p:nvPr/>
            </p:nvPicPr>
            <p:blipFill>
              <a:blip r:embed="rId101"/>
              <a:stretch>
                <a:fillRect/>
              </a:stretch>
            </p:blipFill>
            <p:spPr>
              <a:xfrm>
                <a:off x="3060370" y="4730855"/>
                <a:ext cx="15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5" name="Ink 84">
                <a:extLst>
                  <a:ext uri="{FF2B5EF4-FFF2-40B4-BE49-F238E27FC236}">
                    <a16:creationId xmlns:a16="http://schemas.microsoft.com/office/drawing/2014/main" id="{29582E48-A19D-9D45-8420-D18B5F05ECDE}"/>
                  </a:ext>
                </a:extLst>
              </p14:cNvPr>
              <p14:cNvContentPartPr/>
              <p14:nvPr/>
            </p14:nvContentPartPr>
            <p14:xfrm>
              <a:off x="3222730" y="4774775"/>
              <a:ext cx="95040" cy="126360"/>
            </p14:xfrm>
          </p:contentPart>
        </mc:Choice>
        <mc:Fallback xmlns="">
          <p:pic>
            <p:nvPicPr>
              <p:cNvPr id="85" name="Ink 84">
                <a:extLst>
                  <a:ext uri="{FF2B5EF4-FFF2-40B4-BE49-F238E27FC236}">
                    <a16:creationId xmlns:a16="http://schemas.microsoft.com/office/drawing/2014/main" id="{29582E48-A19D-9D45-8420-D18B5F05ECDE}"/>
                  </a:ext>
                </a:extLst>
              </p:cNvPr>
              <p:cNvPicPr/>
              <p:nvPr/>
            </p:nvPicPr>
            <p:blipFill>
              <a:blip r:embed="rId103"/>
              <a:stretch>
                <a:fillRect/>
              </a:stretch>
            </p:blipFill>
            <p:spPr>
              <a:xfrm>
                <a:off x="3215170" y="4767236"/>
                <a:ext cx="110160" cy="141437"/>
              </a:xfrm>
              <a:prstGeom prst="rect">
                <a:avLst/>
              </a:prstGeom>
            </p:spPr>
          </p:pic>
        </mc:Fallback>
      </mc:AlternateContent>
      <p:grpSp>
        <p:nvGrpSpPr>
          <p:cNvPr id="93" name="Group 92">
            <a:extLst>
              <a:ext uri="{FF2B5EF4-FFF2-40B4-BE49-F238E27FC236}">
                <a16:creationId xmlns:a16="http://schemas.microsoft.com/office/drawing/2014/main" id="{216F097E-8FC3-E342-ABF4-706FA07F39A7}"/>
              </a:ext>
            </a:extLst>
          </p:cNvPr>
          <p:cNvGrpSpPr/>
          <p:nvPr/>
        </p:nvGrpSpPr>
        <p:grpSpPr>
          <a:xfrm>
            <a:off x="3506410" y="4704575"/>
            <a:ext cx="684720" cy="313920"/>
            <a:chOff x="3506410" y="4704575"/>
            <a:chExt cx="684720" cy="313920"/>
          </a:xfrm>
        </p:grpSpPr>
        <p:grpSp>
          <p:nvGrpSpPr>
            <p:cNvPr id="94" name="Group 93">
              <a:extLst>
                <a:ext uri="{FF2B5EF4-FFF2-40B4-BE49-F238E27FC236}">
                  <a16:creationId xmlns:a16="http://schemas.microsoft.com/office/drawing/2014/main" id="{34CF8E21-6F89-9746-8391-C0A6D7CEC49C}"/>
                </a:ext>
              </a:extLst>
            </p:cNvPr>
            <p:cNvGrpSpPr/>
            <p:nvPr/>
          </p:nvGrpSpPr>
          <p:grpSpPr>
            <a:xfrm>
              <a:off x="3506410" y="4704575"/>
              <a:ext cx="684720" cy="313920"/>
              <a:chOff x="3506410" y="4704575"/>
              <a:chExt cx="684720" cy="313920"/>
            </a:xfrm>
          </p:grpSpPr>
          <mc:AlternateContent xmlns:mc="http://schemas.openxmlformats.org/markup-compatibility/2006" xmlns:p14="http://schemas.microsoft.com/office/powerpoint/2010/main">
            <mc:Choice Requires="p14">
              <p:contentPart p14:bwMode="auto" r:id="rId104">
                <p14:nvContentPartPr>
                  <p14:cNvPr id="86" name="Ink 85">
                    <a:extLst>
                      <a:ext uri="{FF2B5EF4-FFF2-40B4-BE49-F238E27FC236}">
                        <a16:creationId xmlns:a16="http://schemas.microsoft.com/office/drawing/2014/main" id="{60872154-F6FE-C341-9DDB-7B0751325497}"/>
                      </a:ext>
                    </a:extLst>
                  </p14:cNvPr>
                  <p14:cNvContentPartPr/>
                  <p14:nvPr/>
                </p14:nvContentPartPr>
                <p14:xfrm>
                  <a:off x="3506410" y="4790255"/>
                  <a:ext cx="101520" cy="84600"/>
                </p14:xfrm>
              </p:contentPart>
            </mc:Choice>
            <mc:Fallback xmlns="">
              <p:pic>
                <p:nvPicPr>
                  <p:cNvPr id="86" name="Ink 85">
                    <a:extLst>
                      <a:ext uri="{FF2B5EF4-FFF2-40B4-BE49-F238E27FC236}">
                        <a16:creationId xmlns:a16="http://schemas.microsoft.com/office/drawing/2014/main" id="{60872154-F6FE-C341-9DDB-7B0751325497}"/>
                      </a:ext>
                    </a:extLst>
                  </p:cNvPr>
                  <p:cNvPicPr/>
                  <p:nvPr/>
                </p:nvPicPr>
                <p:blipFill>
                  <a:blip r:embed="rId105"/>
                  <a:stretch>
                    <a:fillRect/>
                  </a:stretch>
                </p:blipFill>
                <p:spPr>
                  <a:xfrm>
                    <a:off x="3498823" y="4782695"/>
                    <a:ext cx="116694"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7" name="Ink 86">
                    <a:extLst>
                      <a:ext uri="{FF2B5EF4-FFF2-40B4-BE49-F238E27FC236}">
                        <a16:creationId xmlns:a16="http://schemas.microsoft.com/office/drawing/2014/main" id="{0C613F44-E618-7846-9995-66394347BFE5}"/>
                      </a:ext>
                    </a:extLst>
                  </p14:cNvPr>
                  <p14:cNvContentPartPr/>
                  <p14:nvPr/>
                </p14:nvContentPartPr>
                <p14:xfrm>
                  <a:off x="3647530" y="4778375"/>
                  <a:ext cx="91080" cy="24120"/>
                </p14:xfrm>
              </p:contentPart>
            </mc:Choice>
            <mc:Fallback xmlns="">
              <p:pic>
                <p:nvPicPr>
                  <p:cNvPr id="87" name="Ink 86">
                    <a:extLst>
                      <a:ext uri="{FF2B5EF4-FFF2-40B4-BE49-F238E27FC236}">
                        <a16:creationId xmlns:a16="http://schemas.microsoft.com/office/drawing/2014/main" id="{0C613F44-E618-7846-9995-66394347BFE5}"/>
                      </a:ext>
                    </a:extLst>
                  </p:cNvPr>
                  <p:cNvPicPr/>
                  <p:nvPr/>
                </p:nvPicPr>
                <p:blipFill>
                  <a:blip r:embed="rId107"/>
                  <a:stretch>
                    <a:fillRect/>
                  </a:stretch>
                </p:blipFill>
                <p:spPr>
                  <a:xfrm>
                    <a:off x="3639970" y="4770815"/>
                    <a:ext cx="106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8" name="Ink 87">
                    <a:extLst>
                      <a:ext uri="{FF2B5EF4-FFF2-40B4-BE49-F238E27FC236}">
                        <a16:creationId xmlns:a16="http://schemas.microsoft.com/office/drawing/2014/main" id="{41E75BE2-95FE-BB40-80CE-273A19931893}"/>
                      </a:ext>
                    </a:extLst>
                  </p14:cNvPr>
                  <p14:cNvContentPartPr/>
                  <p14:nvPr/>
                </p14:nvContentPartPr>
                <p14:xfrm>
                  <a:off x="3679570" y="4746335"/>
                  <a:ext cx="51120" cy="131400"/>
                </p14:xfrm>
              </p:contentPart>
            </mc:Choice>
            <mc:Fallback xmlns="">
              <p:pic>
                <p:nvPicPr>
                  <p:cNvPr id="88" name="Ink 87">
                    <a:extLst>
                      <a:ext uri="{FF2B5EF4-FFF2-40B4-BE49-F238E27FC236}">
                        <a16:creationId xmlns:a16="http://schemas.microsoft.com/office/drawing/2014/main" id="{41E75BE2-95FE-BB40-80CE-273A19931893}"/>
                      </a:ext>
                    </a:extLst>
                  </p:cNvPr>
                  <p:cNvPicPr/>
                  <p:nvPr/>
                </p:nvPicPr>
                <p:blipFill>
                  <a:blip r:embed="rId109"/>
                  <a:stretch>
                    <a:fillRect/>
                  </a:stretch>
                </p:blipFill>
                <p:spPr>
                  <a:xfrm>
                    <a:off x="3672010" y="4738775"/>
                    <a:ext cx="66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9" name="Ink 88">
                    <a:extLst>
                      <a:ext uri="{FF2B5EF4-FFF2-40B4-BE49-F238E27FC236}">
                        <a16:creationId xmlns:a16="http://schemas.microsoft.com/office/drawing/2014/main" id="{59458510-7687-604A-8B41-DC0AE4AA301F}"/>
                      </a:ext>
                    </a:extLst>
                  </p14:cNvPr>
                  <p14:cNvContentPartPr/>
                  <p14:nvPr/>
                </p14:nvContentPartPr>
                <p14:xfrm>
                  <a:off x="3742210" y="4794215"/>
                  <a:ext cx="95760" cy="95760"/>
                </p14:xfrm>
              </p:contentPart>
            </mc:Choice>
            <mc:Fallback xmlns="">
              <p:pic>
                <p:nvPicPr>
                  <p:cNvPr id="89" name="Ink 88">
                    <a:extLst>
                      <a:ext uri="{FF2B5EF4-FFF2-40B4-BE49-F238E27FC236}">
                        <a16:creationId xmlns:a16="http://schemas.microsoft.com/office/drawing/2014/main" id="{59458510-7687-604A-8B41-DC0AE4AA301F}"/>
                      </a:ext>
                    </a:extLst>
                  </p:cNvPr>
                  <p:cNvPicPr/>
                  <p:nvPr/>
                </p:nvPicPr>
                <p:blipFill>
                  <a:blip r:embed="rId111"/>
                  <a:stretch>
                    <a:fillRect/>
                  </a:stretch>
                </p:blipFill>
                <p:spPr>
                  <a:xfrm>
                    <a:off x="3734621" y="4786655"/>
                    <a:ext cx="110937"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Ink 89">
                    <a:extLst>
                      <a:ext uri="{FF2B5EF4-FFF2-40B4-BE49-F238E27FC236}">
                        <a16:creationId xmlns:a16="http://schemas.microsoft.com/office/drawing/2014/main" id="{1B3B1D9E-F7F6-5943-B43F-594AD1B99D24}"/>
                      </a:ext>
                    </a:extLst>
                  </p14:cNvPr>
                  <p14:cNvContentPartPr/>
                  <p14:nvPr/>
                </p14:nvContentPartPr>
                <p14:xfrm>
                  <a:off x="3809890" y="4806095"/>
                  <a:ext cx="106920" cy="212400"/>
                </p14:xfrm>
              </p:contentPart>
            </mc:Choice>
            <mc:Fallback xmlns="">
              <p:pic>
                <p:nvPicPr>
                  <p:cNvPr id="90" name="Ink 89">
                    <a:extLst>
                      <a:ext uri="{FF2B5EF4-FFF2-40B4-BE49-F238E27FC236}">
                        <a16:creationId xmlns:a16="http://schemas.microsoft.com/office/drawing/2014/main" id="{1B3B1D9E-F7F6-5943-B43F-594AD1B99D24}"/>
                      </a:ext>
                    </a:extLst>
                  </p:cNvPr>
                  <p:cNvPicPr/>
                  <p:nvPr/>
                </p:nvPicPr>
                <p:blipFill>
                  <a:blip r:embed="rId113"/>
                  <a:stretch>
                    <a:fillRect/>
                  </a:stretch>
                </p:blipFill>
                <p:spPr>
                  <a:xfrm>
                    <a:off x="3802355" y="4798535"/>
                    <a:ext cx="121989"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1" name="Ink 90">
                    <a:extLst>
                      <a:ext uri="{FF2B5EF4-FFF2-40B4-BE49-F238E27FC236}">
                        <a16:creationId xmlns:a16="http://schemas.microsoft.com/office/drawing/2014/main" id="{FEFE7281-D8AB-284B-829A-88178171D6EF}"/>
                      </a:ext>
                    </a:extLst>
                  </p14:cNvPr>
                  <p14:cNvContentPartPr/>
                  <p14:nvPr/>
                </p14:nvContentPartPr>
                <p14:xfrm>
                  <a:off x="4071610" y="4704575"/>
                  <a:ext cx="74880" cy="165240"/>
                </p14:xfrm>
              </p:contentPart>
            </mc:Choice>
            <mc:Fallback xmlns="">
              <p:pic>
                <p:nvPicPr>
                  <p:cNvPr id="91" name="Ink 90">
                    <a:extLst>
                      <a:ext uri="{FF2B5EF4-FFF2-40B4-BE49-F238E27FC236}">
                        <a16:creationId xmlns:a16="http://schemas.microsoft.com/office/drawing/2014/main" id="{FEFE7281-D8AB-284B-829A-88178171D6EF}"/>
                      </a:ext>
                    </a:extLst>
                  </p:cNvPr>
                  <p:cNvPicPr/>
                  <p:nvPr/>
                </p:nvPicPr>
                <p:blipFill>
                  <a:blip r:embed="rId115"/>
                  <a:stretch>
                    <a:fillRect/>
                  </a:stretch>
                </p:blipFill>
                <p:spPr>
                  <a:xfrm>
                    <a:off x="4064050" y="4697031"/>
                    <a:ext cx="90000" cy="18032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 name="Ink 91">
                    <a:extLst>
                      <a:ext uri="{FF2B5EF4-FFF2-40B4-BE49-F238E27FC236}">
                        <a16:creationId xmlns:a16="http://schemas.microsoft.com/office/drawing/2014/main" id="{A0CE7282-BA4D-054D-80A7-C162977E638C}"/>
                      </a:ext>
                    </a:extLst>
                  </p14:cNvPr>
                  <p14:cNvContentPartPr/>
                  <p14:nvPr/>
                </p14:nvContentPartPr>
                <p14:xfrm>
                  <a:off x="4071610" y="4853615"/>
                  <a:ext cx="119520" cy="39960"/>
                </p14:xfrm>
              </p:contentPart>
            </mc:Choice>
            <mc:Fallback xmlns="">
              <p:pic>
                <p:nvPicPr>
                  <p:cNvPr id="92" name="Ink 91">
                    <a:extLst>
                      <a:ext uri="{FF2B5EF4-FFF2-40B4-BE49-F238E27FC236}">
                        <a16:creationId xmlns:a16="http://schemas.microsoft.com/office/drawing/2014/main" id="{A0CE7282-BA4D-054D-80A7-C162977E638C}"/>
                      </a:ext>
                    </a:extLst>
                  </p:cNvPr>
                  <p:cNvPicPr/>
                  <p:nvPr/>
                </p:nvPicPr>
                <p:blipFill>
                  <a:blip r:embed="rId117"/>
                  <a:stretch>
                    <a:fillRect/>
                  </a:stretch>
                </p:blipFill>
                <p:spPr>
                  <a:xfrm>
                    <a:off x="4064050" y="4846122"/>
                    <a:ext cx="134640" cy="54945"/>
                  </a:xfrm>
                  <a:prstGeom prst="rect">
                    <a:avLst/>
                  </a:prstGeom>
                </p:spPr>
              </p:pic>
            </mc:Fallback>
          </mc:AlternateContent>
        </p:grpSp>
      </p:grpSp>
      <p:grpSp>
        <p:nvGrpSpPr>
          <p:cNvPr id="113" name="Group 112">
            <a:extLst>
              <a:ext uri="{FF2B5EF4-FFF2-40B4-BE49-F238E27FC236}">
                <a16:creationId xmlns:a16="http://schemas.microsoft.com/office/drawing/2014/main" id="{3C576623-BE57-FB41-A7C9-6C1312BDC7C4}"/>
              </a:ext>
            </a:extLst>
          </p:cNvPr>
          <p:cNvGrpSpPr/>
          <p:nvPr/>
        </p:nvGrpSpPr>
        <p:grpSpPr>
          <a:xfrm>
            <a:off x="4340890" y="4375895"/>
            <a:ext cx="2021400" cy="577440"/>
            <a:chOff x="4340890" y="4375895"/>
            <a:chExt cx="2021400" cy="577440"/>
          </a:xfrm>
        </p:grpSpPr>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22EFC270-5DA7-E845-B595-4038D7CFA38E}"/>
                    </a:ext>
                  </a:extLst>
                </p14:cNvPr>
                <p14:cNvContentPartPr/>
                <p14:nvPr/>
              </p14:nvContentPartPr>
              <p14:xfrm>
                <a:off x="4340890" y="4469135"/>
                <a:ext cx="116280" cy="95040"/>
              </p14:xfrm>
            </p:contentPart>
          </mc:Choice>
          <mc:Fallback xmlns="">
            <p:pic>
              <p:nvPicPr>
                <p:cNvPr id="67" name="Ink 66">
                  <a:extLst>
                    <a:ext uri="{FF2B5EF4-FFF2-40B4-BE49-F238E27FC236}">
                      <a16:creationId xmlns:a16="http://schemas.microsoft.com/office/drawing/2014/main" id="{22EFC270-5DA7-E845-B595-4038D7CFA38E}"/>
                    </a:ext>
                  </a:extLst>
                </p:cNvPr>
                <p:cNvPicPr/>
                <p:nvPr/>
              </p:nvPicPr>
              <p:blipFill>
                <a:blip r:embed="rId119"/>
                <a:stretch>
                  <a:fillRect/>
                </a:stretch>
              </p:blipFill>
              <p:spPr>
                <a:xfrm>
                  <a:off x="4333330" y="4461604"/>
                  <a:ext cx="131400" cy="11010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94206A58-C5DD-AC4D-A5E2-AD8A05B53826}"/>
                    </a:ext>
                  </a:extLst>
                </p14:cNvPr>
                <p14:cNvContentPartPr/>
                <p14:nvPr/>
              </p14:nvContentPartPr>
              <p14:xfrm>
                <a:off x="4496410" y="4496495"/>
                <a:ext cx="43920" cy="63360"/>
              </p14:xfrm>
            </p:contentPart>
          </mc:Choice>
          <mc:Fallback xmlns="">
            <p:pic>
              <p:nvPicPr>
                <p:cNvPr id="68" name="Ink 67">
                  <a:extLst>
                    <a:ext uri="{FF2B5EF4-FFF2-40B4-BE49-F238E27FC236}">
                      <a16:creationId xmlns:a16="http://schemas.microsoft.com/office/drawing/2014/main" id="{94206A58-C5DD-AC4D-A5E2-AD8A05B53826}"/>
                    </a:ext>
                  </a:extLst>
                </p:cNvPr>
                <p:cNvPicPr/>
                <p:nvPr/>
              </p:nvPicPr>
              <p:blipFill>
                <a:blip r:embed="rId121"/>
                <a:stretch>
                  <a:fillRect/>
                </a:stretch>
              </p:blipFill>
              <p:spPr>
                <a:xfrm>
                  <a:off x="4488850" y="4488935"/>
                  <a:ext cx="59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34A22C23-E096-5841-AF63-C4B23F7656FC}"/>
                    </a:ext>
                  </a:extLst>
                </p14:cNvPr>
                <p14:cNvContentPartPr/>
                <p14:nvPr/>
              </p14:nvContentPartPr>
              <p14:xfrm>
                <a:off x="4555810" y="4492535"/>
                <a:ext cx="67680" cy="12240"/>
              </p14:xfrm>
            </p:contentPart>
          </mc:Choice>
          <mc:Fallback xmlns="">
            <p:pic>
              <p:nvPicPr>
                <p:cNvPr id="69" name="Ink 68">
                  <a:extLst>
                    <a:ext uri="{FF2B5EF4-FFF2-40B4-BE49-F238E27FC236}">
                      <a16:creationId xmlns:a16="http://schemas.microsoft.com/office/drawing/2014/main" id="{34A22C23-E096-5841-AF63-C4B23F7656FC}"/>
                    </a:ext>
                  </a:extLst>
                </p:cNvPr>
                <p:cNvPicPr/>
                <p:nvPr/>
              </p:nvPicPr>
              <p:blipFill>
                <a:blip r:embed="rId123"/>
                <a:stretch>
                  <a:fillRect/>
                </a:stretch>
              </p:blipFill>
              <p:spPr>
                <a:xfrm>
                  <a:off x="4548250" y="4484975"/>
                  <a:ext cx="82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 name="Ink 69">
                  <a:extLst>
                    <a:ext uri="{FF2B5EF4-FFF2-40B4-BE49-F238E27FC236}">
                      <a16:creationId xmlns:a16="http://schemas.microsoft.com/office/drawing/2014/main" id="{E55D68B9-01A6-CE44-8F4A-A3B23285C375}"/>
                    </a:ext>
                  </a:extLst>
                </p14:cNvPr>
                <p14:cNvContentPartPr/>
                <p14:nvPr/>
              </p14:nvContentPartPr>
              <p14:xfrm>
                <a:off x="4591810" y="4460855"/>
                <a:ext cx="39960" cy="105840"/>
              </p14:xfrm>
            </p:contentPart>
          </mc:Choice>
          <mc:Fallback xmlns="">
            <p:pic>
              <p:nvPicPr>
                <p:cNvPr id="70" name="Ink 69">
                  <a:extLst>
                    <a:ext uri="{FF2B5EF4-FFF2-40B4-BE49-F238E27FC236}">
                      <a16:creationId xmlns:a16="http://schemas.microsoft.com/office/drawing/2014/main" id="{E55D68B9-01A6-CE44-8F4A-A3B23285C375}"/>
                    </a:ext>
                  </a:extLst>
                </p:cNvPr>
                <p:cNvPicPr/>
                <p:nvPr/>
              </p:nvPicPr>
              <p:blipFill>
                <a:blip r:embed="rId125"/>
                <a:stretch>
                  <a:fillRect/>
                </a:stretch>
              </p:blipFill>
              <p:spPr>
                <a:xfrm>
                  <a:off x="4584250" y="4453295"/>
                  <a:ext cx="55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B0C87FE9-BF87-194E-A6CC-9C3B904BE665}"/>
                    </a:ext>
                  </a:extLst>
                </p14:cNvPr>
                <p14:cNvContentPartPr/>
                <p14:nvPr/>
              </p14:nvContentPartPr>
              <p14:xfrm>
                <a:off x="4873330" y="4401095"/>
                <a:ext cx="91800" cy="162720"/>
              </p14:xfrm>
            </p:contentPart>
          </mc:Choice>
          <mc:Fallback xmlns="">
            <p:pic>
              <p:nvPicPr>
                <p:cNvPr id="71" name="Ink 70">
                  <a:extLst>
                    <a:ext uri="{FF2B5EF4-FFF2-40B4-BE49-F238E27FC236}">
                      <a16:creationId xmlns:a16="http://schemas.microsoft.com/office/drawing/2014/main" id="{B0C87FE9-BF87-194E-A6CC-9C3B904BE665}"/>
                    </a:ext>
                  </a:extLst>
                </p:cNvPr>
                <p:cNvPicPr/>
                <p:nvPr/>
              </p:nvPicPr>
              <p:blipFill>
                <a:blip r:embed="rId127"/>
                <a:stretch>
                  <a:fillRect/>
                </a:stretch>
              </p:blipFill>
              <p:spPr>
                <a:xfrm>
                  <a:off x="4865740" y="4393518"/>
                  <a:ext cx="106980" cy="17787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42C1D4C0-4AEF-E543-9AA4-4A1C9D64BD88}"/>
                    </a:ext>
                  </a:extLst>
                </p14:cNvPr>
                <p14:cNvContentPartPr/>
                <p14:nvPr/>
              </p14:nvContentPartPr>
              <p14:xfrm>
                <a:off x="5000410" y="4469135"/>
                <a:ext cx="83880" cy="119160"/>
              </p14:xfrm>
            </p:contentPart>
          </mc:Choice>
          <mc:Fallback xmlns="">
            <p:pic>
              <p:nvPicPr>
                <p:cNvPr id="72" name="Ink 71">
                  <a:extLst>
                    <a:ext uri="{FF2B5EF4-FFF2-40B4-BE49-F238E27FC236}">
                      <a16:creationId xmlns:a16="http://schemas.microsoft.com/office/drawing/2014/main" id="{42C1D4C0-4AEF-E543-9AA4-4A1C9D64BD88}"/>
                    </a:ext>
                  </a:extLst>
                </p:cNvPr>
                <p:cNvPicPr/>
                <p:nvPr/>
              </p:nvPicPr>
              <p:blipFill>
                <a:blip r:embed="rId129"/>
                <a:stretch>
                  <a:fillRect/>
                </a:stretch>
              </p:blipFill>
              <p:spPr>
                <a:xfrm>
                  <a:off x="4992817" y="4461575"/>
                  <a:ext cx="99065"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0279245A-EB6D-7844-91DF-B0CCAE208217}"/>
                    </a:ext>
                  </a:extLst>
                </p14:cNvPr>
                <p14:cNvContentPartPr/>
                <p14:nvPr/>
              </p14:nvContentPartPr>
              <p14:xfrm>
                <a:off x="5330170" y="4375895"/>
                <a:ext cx="146880" cy="180360"/>
              </p14:xfrm>
            </p:contentPart>
          </mc:Choice>
          <mc:Fallback xmlns="">
            <p:pic>
              <p:nvPicPr>
                <p:cNvPr id="75" name="Ink 74">
                  <a:extLst>
                    <a:ext uri="{FF2B5EF4-FFF2-40B4-BE49-F238E27FC236}">
                      <a16:creationId xmlns:a16="http://schemas.microsoft.com/office/drawing/2014/main" id="{0279245A-EB6D-7844-91DF-B0CCAE208217}"/>
                    </a:ext>
                  </a:extLst>
                </p:cNvPr>
                <p:cNvPicPr/>
                <p:nvPr/>
              </p:nvPicPr>
              <p:blipFill>
                <a:blip r:embed="rId131"/>
                <a:stretch>
                  <a:fillRect/>
                </a:stretch>
              </p:blipFill>
              <p:spPr>
                <a:xfrm>
                  <a:off x="5322610" y="4368335"/>
                  <a:ext cx="162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C893CD91-21F1-E249-8BB0-3CA0E6B78C58}"/>
                    </a:ext>
                  </a:extLst>
                </p14:cNvPr>
                <p14:cNvContentPartPr/>
                <p14:nvPr/>
              </p14:nvContentPartPr>
              <p14:xfrm>
                <a:off x="5472730" y="4461215"/>
                <a:ext cx="87840" cy="119160"/>
              </p14:xfrm>
            </p:contentPart>
          </mc:Choice>
          <mc:Fallback xmlns="">
            <p:pic>
              <p:nvPicPr>
                <p:cNvPr id="76" name="Ink 75">
                  <a:extLst>
                    <a:ext uri="{FF2B5EF4-FFF2-40B4-BE49-F238E27FC236}">
                      <a16:creationId xmlns:a16="http://schemas.microsoft.com/office/drawing/2014/main" id="{C893CD91-21F1-E249-8BB0-3CA0E6B78C58}"/>
                    </a:ext>
                  </a:extLst>
                </p:cNvPr>
                <p:cNvPicPr/>
                <p:nvPr/>
              </p:nvPicPr>
              <p:blipFill>
                <a:blip r:embed="rId133"/>
                <a:stretch>
                  <a:fillRect/>
                </a:stretch>
              </p:blipFill>
              <p:spPr>
                <a:xfrm>
                  <a:off x="5465170" y="4453655"/>
                  <a:ext cx="102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D42DF2CC-EE8C-0140-A9C1-FE4CAA499680}"/>
                    </a:ext>
                  </a:extLst>
                </p14:cNvPr>
                <p14:cNvContentPartPr/>
                <p14:nvPr/>
              </p14:nvContentPartPr>
              <p14:xfrm>
                <a:off x="5588290" y="4472735"/>
                <a:ext cx="31680" cy="79560"/>
              </p14:xfrm>
            </p:contentPart>
          </mc:Choice>
          <mc:Fallback xmlns="">
            <p:pic>
              <p:nvPicPr>
                <p:cNvPr id="77" name="Ink 76">
                  <a:extLst>
                    <a:ext uri="{FF2B5EF4-FFF2-40B4-BE49-F238E27FC236}">
                      <a16:creationId xmlns:a16="http://schemas.microsoft.com/office/drawing/2014/main" id="{D42DF2CC-EE8C-0140-A9C1-FE4CAA499680}"/>
                    </a:ext>
                  </a:extLst>
                </p:cNvPr>
                <p:cNvPicPr/>
                <p:nvPr/>
              </p:nvPicPr>
              <p:blipFill>
                <a:blip r:embed="rId135"/>
                <a:stretch>
                  <a:fillRect/>
                </a:stretch>
              </p:blipFill>
              <p:spPr>
                <a:xfrm>
                  <a:off x="5580730" y="4465209"/>
                  <a:ext cx="46800" cy="9461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6C720BB5-6EDB-C541-BF49-D61F6C29F766}"/>
                    </a:ext>
                  </a:extLst>
                </p14:cNvPr>
                <p14:cNvContentPartPr/>
                <p14:nvPr/>
              </p14:nvContentPartPr>
              <p14:xfrm>
                <a:off x="5718610" y="4428815"/>
                <a:ext cx="20160" cy="8280"/>
              </p14:xfrm>
            </p:contentPart>
          </mc:Choice>
          <mc:Fallback xmlns="">
            <p:pic>
              <p:nvPicPr>
                <p:cNvPr id="78" name="Ink 77">
                  <a:extLst>
                    <a:ext uri="{FF2B5EF4-FFF2-40B4-BE49-F238E27FC236}">
                      <a16:creationId xmlns:a16="http://schemas.microsoft.com/office/drawing/2014/main" id="{6C720BB5-6EDB-C541-BF49-D61F6C29F766}"/>
                    </a:ext>
                  </a:extLst>
                </p:cNvPr>
                <p:cNvPicPr/>
                <p:nvPr/>
              </p:nvPicPr>
              <p:blipFill>
                <a:blip r:embed="rId137"/>
                <a:stretch>
                  <a:fillRect/>
                </a:stretch>
              </p:blipFill>
              <p:spPr>
                <a:xfrm>
                  <a:off x="5711050" y="4421255"/>
                  <a:ext cx="35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1E81DA5C-6DDC-B34B-A739-1B9E58DEE559}"/>
                    </a:ext>
                  </a:extLst>
                </p14:cNvPr>
                <p14:cNvContentPartPr/>
                <p14:nvPr/>
              </p14:nvContentPartPr>
              <p14:xfrm>
                <a:off x="5667130" y="4496495"/>
                <a:ext cx="39960" cy="95760"/>
              </p14:xfrm>
            </p:contentPart>
          </mc:Choice>
          <mc:Fallback xmlns="">
            <p:pic>
              <p:nvPicPr>
                <p:cNvPr id="79" name="Ink 78">
                  <a:extLst>
                    <a:ext uri="{FF2B5EF4-FFF2-40B4-BE49-F238E27FC236}">
                      <a16:creationId xmlns:a16="http://schemas.microsoft.com/office/drawing/2014/main" id="{1E81DA5C-6DDC-B34B-A739-1B9E58DEE559}"/>
                    </a:ext>
                  </a:extLst>
                </p:cNvPr>
                <p:cNvPicPr/>
                <p:nvPr/>
              </p:nvPicPr>
              <p:blipFill>
                <a:blip r:embed="rId139"/>
                <a:stretch>
                  <a:fillRect/>
                </a:stretch>
              </p:blipFill>
              <p:spPr>
                <a:xfrm>
                  <a:off x="5659570" y="4488935"/>
                  <a:ext cx="55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595EADF2-E1F6-C74A-9AE2-14AD9128F8E1}"/>
                    </a:ext>
                  </a:extLst>
                </p14:cNvPr>
                <p14:cNvContentPartPr/>
                <p14:nvPr/>
              </p14:nvContentPartPr>
              <p14:xfrm>
                <a:off x="5762530" y="4411175"/>
                <a:ext cx="135360" cy="160920"/>
              </p14:xfrm>
            </p:contentPart>
          </mc:Choice>
          <mc:Fallback xmlns="">
            <p:pic>
              <p:nvPicPr>
                <p:cNvPr id="80" name="Ink 79">
                  <a:extLst>
                    <a:ext uri="{FF2B5EF4-FFF2-40B4-BE49-F238E27FC236}">
                      <a16:creationId xmlns:a16="http://schemas.microsoft.com/office/drawing/2014/main" id="{595EADF2-E1F6-C74A-9AE2-14AD9128F8E1}"/>
                    </a:ext>
                  </a:extLst>
                </p:cNvPr>
                <p:cNvPicPr/>
                <p:nvPr/>
              </p:nvPicPr>
              <p:blipFill>
                <a:blip r:embed="rId141"/>
                <a:stretch>
                  <a:fillRect/>
                </a:stretch>
              </p:blipFill>
              <p:spPr>
                <a:xfrm>
                  <a:off x="5754970" y="4403615"/>
                  <a:ext cx="150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E89DA28A-165E-C94D-ABA7-6EA0EE86F6F2}"/>
                    </a:ext>
                  </a:extLst>
                </p14:cNvPr>
                <p14:cNvContentPartPr/>
                <p14:nvPr/>
              </p14:nvContentPartPr>
              <p14:xfrm>
                <a:off x="5869450" y="4485335"/>
                <a:ext cx="91800" cy="101520"/>
              </p14:xfrm>
            </p:contentPart>
          </mc:Choice>
          <mc:Fallback xmlns="">
            <p:pic>
              <p:nvPicPr>
                <p:cNvPr id="81" name="Ink 80">
                  <a:extLst>
                    <a:ext uri="{FF2B5EF4-FFF2-40B4-BE49-F238E27FC236}">
                      <a16:creationId xmlns:a16="http://schemas.microsoft.com/office/drawing/2014/main" id="{E89DA28A-165E-C94D-ABA7-6EA0EE86F6F2}"/>
                    </a:ext>
                  </a:extLst>
                </p:cNvPr>
                <p:cNvPicPr/>
                <p:nvPr/>
              </p:nvPicPr>
              <p:blipFill>
                <a:blip r:embed="rId143"/>
                <a:stretch>
                  <a:fillRect/>
                </a:stretch>
              </p:blipFill>
              <p:spPr>
                <a:xfrm>
                  <a:off x="5861860" y="4477748"/>
                  <a:ext cx="106980" cy="11669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CBF2BB5E-0A27-804A-8983-6746DED7B79F}"/>
                    </a:ext>
                  </a:extLst>
                </p14:cNvPr>
                <p14:cNvContentPartPr/>
                <p14:nvPr/>
              </p14:nvContentPartPr>
              <p14:xfrm>
                <a:off x="5984650" y="4472735"/>
                <a:ext cx="131400" cy="109800"/>
              </p14:xfrm>
            </p:contentPart>
          </mc:Choice>
          <mc:Fallback xmlns="">
            <p:pic>
              <p:nvPicPr>
                <p:cNvPr id="82" name="Ink 81">
                  <a:extLst>
                    <a:ext uri="{FF2B5EF4-FFF2-40B4-BE49-F238E27FC236}">
                      <a16:creationId xmlns:a16="http://schemas.microsoft.com/office/drawing/2014/main" id="{CBF2BB5E-0A27-804A-8983-6746DED7B79F}"/>
                    </a:ext>
                  </a:extLst>
                </p:cNvPr>
                <p:cNvPicPr/>
                <p:nvPr/>
              </p:nvPicPr>
              <p:blipFill>
                <a:blip r:embed="rId145"/>
                <a:stretch>
                  <a:fillRect/>
                </a:stretch>
              </p:blipFill>
              <p:spPr>
                <a:xfrm>
                  <a:off x="5977069" y="4465175"/>
                  <a:ext cx="146562"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5FF11B28-90D7-DF43-8DFD-B7E20436D271}"/>
                    </a:ext>
                  </a:extLst>
                </p14:cNvPr>
                <p14:cNvContentPartPr/>
                <p14:nvPr/>
              </p14:nvContentPartPr>
              <p14:xfrm>
                <a:off x="4385170" y="4774055"/>
                <a:ext cx="47880" cy="62640"/>
              </p14:xfrm>
            </p:contentPart>
          </mc:Choice>
          <mc:Fallback xmlns="">
            <p:pic>
              <p:nvPicPr>
                <p:cNvPr id="95" name="Ink 94">
                  <a:extLst>
                    <a:ext uri="{FF2B5EF4-FFF2-40B4-BE49-F238E27FC236}">
                      <a16:creationId xmlns:a16="http://schemas.microsoft.com/office/drawing/2014/main" id="{5FF11B28-90D7-DF43-8DFD-B7E20436D271}"/>
                    </a:ext>
                  </a:extLst>
                </p:cNvPr>
                <p:cNvPicPr/>
                <p:nvPr/>
              </p:nvPicPr>
              <p:blipFill>
                <a:blip r:embed="rId147"/>
                <a:stretch>
                  <a:fillRect/>
                </a:stretch>
              </p:blipFill>
              <p:spPr>
                <a:xfrm>
                  <a:off x="4377610" y="4766495"/>
                  <a:ext cx="63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360410B9-A5AB-2C42-837D-FCF2EE53D4E8}"/>
                    </a:ext>
                  </a:extLst>
                </p14:cNvPr>
                <p14:cNvContentPartPr/>
                <p14:nvPr/>
              </p14:nvContentPartPr>
              <p14:xfrm>
                <a:off x="4448890" y="4659215"/>
                <a:ext cx="127440" cy="230400"/>
              </p14:xfrm>
            </p:contentPart>
          </mc:Choice>
          <mc:Fallback xmlns="">
            <p:pic>
              <p:nvPicPr>
                <p:cNvPr id="96" name="Ink 95">
                  <a:extLst>
                    <a:ext uri="{FF2B5EF4-FFF2-40B4-BE49-F238E27FC236}">
                      <a16:creationId xmlns:a16="http://schemas.microsoft.com/office/drawing/2014/main" id="{360410B9-A5AB-2C42-837D-FCF2EE53D4E8}"/>
                    </a:ext>
                  </a:extLst>
                </p:cNvPr>
                <p:cNvPicPr/>
                <p:nvPr/>
              </p:nvPicPr>
              <p:blipFill>
                <a:blip r:embed="rId149"/>
                <a:stretch>
                  <a:fillRect/>
                </a:stretch>
              </p:blipFill>
              <p:spPr>
                <a:xfrm>
                  <a:off x="4441330" y="4651667"/>
                  <a:ext cx="142560" cy="24549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FB73E76E-78CE-DB4C-97CF-6F255858C903}"/>
                    </a:ext>
                  </a:extLst>
                </p14:cNvPr>
                <p14:cNvContentPartPr/>
                <p14:nvPr/>
              </p14:nvContentPartPr>
              <p14:xfrm>
                <a:off x="4476610" y="4766135"/>
                <a:ext cx="103680" cy="28080"/>
              </p14:xfrm>
            </p:contentPart>
          </mc:Choice>
          <mc:Fallback xmlns="">
            <p:pic>
              <p:nvPicPr>
                <p:cNvPr id="97" name="Ink 96">
                  <a:extLst>
                    <a:ext uri="{FF2B5EF4-FFF2-40B4-BE49-F238E27FC236}">
                      <a16:creationId xmlns:a16="http://schemas.microsoft.com/office/drawing/2014/main" id="{FB73E76E-78CE-DB4C-97CF-6F255858C903}"/>
                    </a:ext>
                  </a:extLst>
                </p:cNvPr>
                <p:cNvPicPr/>
                <p:nvPr/>
              </p:nvPicPr>
              <p:blipFill>
                <a:blip r:embed="rId151"/>
                <a:stretch>
                  <a:fillRect/>
                </a:stretch>
              </p:blipFill>
              <p:spPr>
                <a:xfrm>
                  <a:off x="4469050" y="4758575"/>
                  <a:ext cx="118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78F0F949-F683-0F40-B44B-2B62169E8E2D}"/>
                    </a:ext>
                  </a:extLst>
                </p14:cNvPr>
                <p14:cNvContentPartPr/>
                <p14:nvPr/>
              </p14:nvContentPartPr>
              <p14:xfrm>
                <a:off x="4758490" y="4686935"/>
                <a:ext cx="91800" cy="141480"/>
              </p14:xfrm>
            </p:contentPart>
          </mc:Choice>
          <mc:Fallback xmlns="">
            <p:pic>
              <p:nvPicPr>
                <p:cNvPr id="99" name="Ink 98">
                  <a:extLst>
                    <a:ext uri="{FF2B5EF4-FFF2-40B4-BE49-F238E27FC236}">
                      <a16:creationId xmlns:a16="http://schemas.microsoft.com/office/drawing/2014/main" id="{78F0F949-F683-0F40-B44B-2B62169E8E2D}"/>
                    </a:ext>
                  </a:extLst>
                </p:cNvPr>
                <p:cNvPicPr/>
                <p:nvPr/>
              </p:nvPicPr>
              <p:blipFill>
                <a:blip r:embed="rId153"/>
                <a:stretch>
                  <a:fillRect/>
                </a:stretch>
              </p:blipFill>
              <p:spPr>
                <a:xfrm>
                  <a:off x="4750930" y="4679375"/>
                  <a:ext cx="106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2A63B989-BE8F-AA4F-AC13-913C8A929ACE}"/>
                    </a:ext>
                  </a:extLst>
                </p14:cNvPr>
                <p14:cNvContentPartPr/>
                <p14:nvPr/>
              </p14:nvContentPartPr>
              <p14:xfrm>
                <a:off x="4837690" y="4675055"/>
                <a:ext cx="127440" cy="172800"/>
              </p14:xfrm>
            </p:contentPart>
          </mc:Choice>
          <mc:Fallback xmlns="">
            <p:pic>
              <p:nvPicPr>
                <p:cNvPr id="100" name="Ink 99">
                  <a:extLst>
                    <a:ext uri="{FF2B5EF4-FFF2-40B4-BE49-F238E27FC236}">
                      <a16:creationId xmlns:a16="http://schemas.microsoft.com/office/drawing/2014/main" id="{2A63B989-BE8F-AA4F-AC13-913C8A929ACE}"/>
                    </a:ext>
                  </a:extLst>
                </p:cNvPr>
                <p:cNvPicPr/>
                <p:nvPr/>
              </p:nvPicPr>
              <p:blipFill>
                <a:blip r:embed="rId155"/>
                <a:stretch>
                  <a:fillRect/>
                </a:stretch>
              </p:blipFill>
              <p:spPr>
                <a:xfrm>
                  <a:off x="4830109" y="4667495"/>
                  <a:ext cx="142603"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46E463D1-AED5-AA47-91D9-E23790A74EB5}"/>
                    </a:ext>
                  </a:extLst>
                </p14:cNvPr>
                <p14:cNvContentPartPr/>
                <p14:nvPr/>
              </p14:nvContentPartPr>
              <p14:xfrm>
                <a:off x="5068090" y="4735895"/>
                <a:ext cx="129240" cy="98280"/>
              </p14:xfrm>
            </p:contentPart>
          </mc:Choice>
          <mc:Fallback xmlns="">
            <p:pic>
              <p:nvPicPr>
                <p:cNvPr id="101" name="Ink 100">
                  <a:extLst>
                    <a:ext uri="{FF2B5EF4-FFF2-40B4-BE49-F238E27FC236}">
                      <a16:creationId xmlns:a16="http://schemas.microsoft.com/office/drawing/2014/main" id="{46E463D1-AED5-AA47-91D9-E23790A74EB5}"/>
                    </a:ext>
                  </a:extLst>
                </p:cNvPr>
                <p:cNvPicPr/>
                <p:nvPr/>
              </p:nvPicPr>
              <p:blipFill>
                <a:blip r:embed="rId157"/>
                <a:stretch>
                  <a:fillRect/>
                </a:stretch>
              </p:blipFill>
              <p:spPr>
                <a:xfrm>
                  <a:off x="5060530" y="4728335"/>
                  <a:ext cx="144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49D18FCA-B5D4-5E4A-B2CD-FF4AB06DC8E1}"/>
                    </a:ext>
                  </a:extLst>
                </p14:cNvPr>
                <p14:cNvContentPartPr/>
                <p14:nvPr/>
              </p14:nvContentPartPr>
              <p14:xfrm>
                <a:off x="5232970" y="4758215"/>
                <a:ext cx="61560" cy="63360"/>
              </p14:xfrm>
            </p:contentPart>
          </mc:Choice>
          <mc:Fallback xmlns="">
            <p:pic>
              <p:nvPicPr>
                <p:cNvPr id="102" name="Ink 101">
                  <a:extLst>
                    <a:ext uri="{FF2B5EF4-FFF2-40B4-BE49-F238E27FC236}">
                      <a16:creationId xmlns:a16="http://schemas.microsoft.com/office/drawing/2014/main" id="{49D18FCA-B5D4-5E4A-B2CD-FF4AB06DC8E1}"/>
                    </a:ext>
                  </a:extLst>
                </p:cNvPr>
                <p:cNvPicPr/>
                <p:nvPr/>
              </p:nvPicPr>
              <p:blipFill>
                <a:blip r:embed="rId159"/>
                <a:stretch>
                  <a:fillRect/>
                </a:stretch>
              </p:blipFill>
              <p:spPr>
                <a:xfrm>
                  <a:off x="5225410" y="4750655"/>
                  <a:ext cx="76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F6516E9F-A95A-F049-8E41-EF9F60F71FF8}"/>
                    </a:ext>
                  </a:extLst>
                </p14:cNvPr>
                <p14:cNvContentPartPr/>
                <p14:nvPr/>
              </p14:nvContentPartPr>
              <p14:xfrm>
                <a:off x="5250610" y="4758215"/>
                <a:ext cx="127080" cy="186840"/>
              </p14:xfrm>
            </p:contentPart>
          </mc:Choice>
          <mc:Fallback xmlns="">
            <p:pic>
              <p:nvPicPr>
                <p:cNvPr id="103" name="Ink 102">
                  <a:extLst>
                    <a:ext uri="{FF2B5EF4-FFF2-40B4-BE49-F238E27FC236}">
                      <a16:creationId xmlns:a16="http://schemas.microsoft.com/office/drawing/2014/main" id="{F6516E9F-A95A-F049-8E41-EF9F60F71FF8}"/>
                    </a:ext>
                  </a:extLst>
                </p:cNvPr>
                <p:cNvPicPr/>
                <p:nvPr/>
              </p:nvPicPr>
              <p:blipFill>
                <a:blip r:embed="rId161"/>
                <a:stretch>
                  <a:fillRect/>
                </a:stretch>
              </p:blipFill>
              <p:spPr>
                <a:xfrm>
                  <a:off x="5243050" y="4750655"/>
                  <a:ext cx="142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2C85AF41-6A6F-614B-87C3-D658D13E467E}"/>
                    </a:ext>
                  </a:extLst>
                </p14:cNvPr>
                <p14:cNvContentPartPr/>
                <p14:nvPr/>
              </p14:nvContentPartPr>
              <p14:xfrm>
                <a:off x="5556610" y="4667135"/>
                <a:ext cx="71280" cy="180720"/>
              </p14:xfrm>
            </p:contentPart>
          </mc:Choice>
          <mc:Fallback xmlns="">
            <p:pic>
              <p:nvPicPr>
                <p:cNvPr id="104" name="Ink 103">
                  <a:extLst>
                    <a:ext uri="{FF2B5EF4-FFF2-40B4-BE49-F238E27FC236}">
                      <a16:creationId xmlns:a16="http://schemas.microsoft.com/office/drawing/2014/main" id="{2C85AF41-6A6F-614B-87C3-D658D13E467E}"/>
                    </a:ext>
                  </a:extLst>
                </p:cNvPr>
                <p:cNvPicPr/>
                <p:nvPr/>
              </p:nvPicPr>
              <p:blipFill>
                <a:blip r:embed="rId163"/>
                <a:stretch>
                  <a:fillRect/>
                </a:stretch>
              </p:blipFill>
              <p:spPr>
                <a:xfrm>
                  <a:off x="5549050" y="4659575"/>
                  <a:ext cx="86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9A17E574-DDD4-8440-A590-DA32A7136901}"/>
                    </a:ext>
                  </a:extLst>
                </p14:cNvPr>
                <p14:cNvContentPartPr/>
                <p14:nvPr/>
              </p14:nvContentPartPr>
              <p14:xfrm>
                <a:off x="5607730" y="4762175"/>
                <a:ext cx="55800" cy="58680"/>
              </p14:xfrm>
            </p:contentPart>
          </mc:Choice>
          <mc:Fallback xmlns="">
            <p:pic>
              <p:nvPicPr>
                <p:cNvPr id="105" name="Ink 104">
                  <a:extLst>
                    <a:ext uri="{FF2B5EF4-FFF2-40B4-BE49-F238E27FC236}">
                      <a16:creationId xmlns:a16="http://schemas.microsoft.com/office/drawing/2014/main" id="{9A17E574-DDD4-8440-A590-DA32A7136901}"/>
                    </a:ext>
                  </a:extLst>
                </p:cNvPr>
                <p:cNvPicPr/>
                <p:nvPr/>
              </p:nvPicPr>
              <p:blipFill>
                <a:blip r:embed="rId165"/>
                <a:stretch>
                  <a:fillRect/>
                </a:stretch>
              </p:blipFill>
              <p:spPr>
                <a:xfrm>
                  <a:off x="5600218" y="4754615"/>
                  <a:ext cx="70823"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4291E03E-1934-8043-805B-8C18ECBDCEDA}"/>
                    </a:ext>
                  </a:extLst>
                </p14:cNvPr>
                <p14:cNvContentPartPr/>
                <p14:nvPr/>
              </p14:nvContentPartPr>
              <p14:xfrm>
                <a:off x="5691970" y="4762895"/>
                <a:ext cx="47160" cy="74520"/>
              </p14:xfrm>
            </p:contentPart>
          </mc:Choice>
          <mc:Fallback xmlns="">
            <p:pic>
              <p:nvPicPr>
                <p:cNvPr id="106" name="Ink 105">
                  <a:extLst>
                    <a:ext uri="{FF2B5EF4-FFF2-40B4-BE49-F238E27FC236}">
                      <a16:creationId xmlns:a16="http://schemas.microsoft.com/office/drawing/2014/main" id="{4291E03E-1934-8043-805B-8C18ECBDCEDA}"/>
                    </a:ext>
                  </a:extLst>
                </p:cNvPr>
                <p:cNvPicPr/>
                <p:nvPr/>
              </p:nvPicPr>
              <p:blipFill>
                <a:blip r:embed="rId167"/>
                <a:stretch>
                  <a:fillRect/>
                </a:stretch>
              </p:blipFill>
              <p:spPr>
                <a:xfrm>
                  <a:off x="5684410" y="4755335"/>
                  <a:ext cx="62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5C95499C-AC96-DF45-88C2-2E75BB296D9A}"/>
                    </a:ext>
                  </a:extLst>
                </p14:cNvPr>
                <p14:cNvContentPartPr/>
                <p14:nvPr/>
              </p14:nvContentPartPr>
              <p14:xfrm>
                <a:off x="5734810" y="4782335"/>
                <a:ext cx="39960" cy="171000"/>
              </p14:xfrm>
            </p:contentPart>
          </mc:Choice>
          <mc:Fallback xmlns="">
            <p:pic>
              <p:nvPicPr>
                <p:cNvPr id="107" name="Ink 106">
                  <a:extLst>
                    <a:ext uri="{FF2B5EF4-FFF2-40B4-BE49-F238E27FC236}">
                      <a16:creationId xmlns:a16="http://schemas.microsoft.com/office/drawing/2014/main" id="{5C95499C-AC96-DF45-88C2-2E75BB296D9A}"/>
                    </a:ext>
                  </a:extLst>
                </p:cNvPr>
                <p:cNvPicPr/>
                <p:nvPr/>
              </p:nvPicPr>
              <p:blipFill>
                <a:blip r:embed="rId169"/>
                <a:stretch>
                  <a:fillRect/>
                </a:stretch>
              </p:blipFill>
              <p:spPr>
                <a:xfrm>
                  <a:off x="5727250" y="4774775"/>
                  <a:ext cx="55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8E457835-02A4-9142-BDA7-8555F9F6AF72}"/>
                    </a:ext>
                  </a:extLst>
                </p14:cNvPr>
                <p14:cNvContentPartPr/>
                <p14:nvPr/>
              </p14:nvContentPartPr>
              <p14:xfrm>
                <a:off x="5774410" y="4758215"/>
                <a:ext cx="71640" cy="107640"/>
              </p14:xfrm>
            </p:contentPart>
          </mc:Choice>
          <mc:Fallback xmlns="">
            <p:pic>
              <p:nvPicPr>
                <p:cNvPr id="108" name="Ink 107">
                  <a:extLst>
                    <a:ext uri="{FF2B5EF4-FFF2-40B4-BE49-F238E27FC236}">
                      <a16:creationId xmlns:a16="http://schemas.microsoft.com/office/drawing/2014/main" id="{8E457835-02A4-9142-BDA7-8555F9F6AF72}"/>
                    </a:ext>
                  </a:extLst>
                </p:cNvPr>
                <p:cNvPicPr/>
                <p:nvPr/>
              </p:nvPicPr>
              <p:blipFill>
                <a:blip r:embed="rId171"/>
                <a:stretch>
                  <a:fillRect/>
                </a:stretch>
              </p:blipFill>
              <p:spPr>
                <a:xfrm>
                  <a:off x="5766888" y="4750655"/>
                  <a:ext cx="86684"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C4945C89-2FFA-A541-88C7-29E1B68441B3}"/>
                    </a:ext>
                  </a:extLst>
                </p14:cNvPr>
                <p14:cNvContentPartPr/>
                <p14:nvPr/>
              </p14:nvContentPartPr>
              <p14:xfrm>
                <a:off x="6052690" y="4659215"/>
                <a:ext cx="91080" cy="186840"/>
              </p14:xfrm>
            </p:contentPart>
          </mc:Choice>
          <mc:Fallback xmlns="">
            <p:pic>
              <p:nvPicPr>
                <p:cNvPr id="110" name="Ink 109">
                  <a:extLst>
                    <a:ext uri="{FF2B5EF4-FFF2-40B4-BE49-F238E27FC236}">
                      <a16:creationId xmlns:a16="http://schemas.microsoft.com/office/drawing/2014/main" id="{C4945C89-2FFA-A541-88C7-29E1B68441B3}"/>
                    </a:ext>
                  </a:extLst>
                </p:cNvPr>
                <p:cNvPicPr/>
                <p:nvPr/>
              </p:nvPicPr>
              <p:blipFill>
                <a:blip r:embed="rId173"/>
                <a:stretch>
                  <a:fillRect/>
                </a:stretch>
              </p:blipFill>
              <p:spPr>
                <a:xfrm>
                  <a:off x="6045160" y="4651655"/>
                  <a:ext cx="1061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9D7D5AE0-8202-E34B-AA89-203BDC632824}"/>
                    </a:ext>
                  </a:extLst>
                </p14:cNvPr>
                <p14:cNvContentPartPr/>
                <p14:nvPr/>
              </p14:nvContentPartPr>
              <p14:xfrm>
                <a:off x="6123610" y="4643375"/>
                <a:ext cx="167040" cy="268200"/>
              </p14:xfrm>
            </p:contentPart>
          </mc:Choice>
          <mc:Fallback xmlns="">
            <p:pic>
              <p:nvPicPr>
                <p:cNvPr id="111" name="Ink 110">
                  <a:extLst>
                    <a:ext uri="{FF2B5EF4-FFF2-40B4-BE49-F238E27FC236}">
                      <a16:creationId xmlns:a16="http://schemas.microsoft.com/office/drawing/2014/main" id="{9D7D5AE0-8202-E34B-AA89-203BDC632824}"/>
                    </a:ext>
                  </a:extLst>
                </p:cNvPr>
                <p:cNvPicPr/>
                <p:nvPr/>
              </p:nvPicPr>
              <p:blipFill>
                <a:blip r:embed="rId175"/>
                <a:stretch>
                  <a:fillRect/>
                </a:stretch>
              </p:blipFill>
              <p:spPr>
                <a:xfrm>
                  <a:off x="6116050" y="4635815"/>
                  <a:ext cx="182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30C033F2-6024-E448-BD3E-CCF2CD85FF8E}"/>
                    </a:ext>
                  </a:extLst>
                </p14:cNvPr>
                <p14:cNvContentPartPr/>
                <p14:nvPr/>
              </p14:nvContentPartPr>
              <p14:xfrm>
                <a:off x="6262570" y="4738415"/>
                <a:ext cx="99720" cy="111600"/>
              </p14:xfrm>
            </p:contentPart>
          </mc:Choice>
          <mc:Fallback xmlns="">
            <p:pic>
              <p:nvPicPr>
                <p:cNvPr id="112" name="Ink 111">
                  <a:extLst>
                    <a:ext uri="{FF2B5EF4-FFF2-40B4-BE49-F238E27FC236}">
                      <a16:creationId xmlns:a16="http://schemas.microsoft.com/office/drawing/2014/main" id="{30C033F2-6024-E448-BD3E-CCF2CD85FF8E}"/>
                    </a:ext>
                  </a:extLst>
                </p:cNvPr>
                <p:cNvPicPr/>
                <p:nvPr/>
              </p:nvPicPr>
              <p:blipFill>
                <a:blip r:embed="rId177"/>
                <a:stretch>
                  <a:fillRect/>
                </a:stretch>
              </p:blipFill>
              <p:spPr>
                <a:xfrm>
                  <a:off x="6255010" y="4730831"/>
                  <a:ext cx="114840" cy="126769"/>
                </a:xfrm>
                <a:prstGeom prst="rect">
                  <a:avLst/>
                </a:prstGeom>
              </p:spPr>
            </p:pic>
          </mc:Fallback>
        </mc:AlternateContent>
      </p:grpSp>
      <p:grpSp>
        <p:nvGrpSpPr>
          <p:cNvPr id="128" name="Group 127">
            <a:extLst>
              <a:ext uri="{FF2B5EF4-FFF2-40B4-BE49-F238E27FC236}">
                <a16:creationId xmlns:a16="http://schemas.microsoft.com/office/drawing/2014/main" id="{3507AAAD-A6A3-7347-B3B4-255525FA1E4C}"/>
              </a:ext>
            </a:extLst>
          </p:cNvPr>
          <p:cNvGrpSpPr/>
          <p:nvPr/>
        </p:nvGrpSpPr>
        <p:grpSpPr>
          <a:xfrm>
            <a:off x="6536530" y="4659215"/>
            <a:ext cx="163080" cy="200880"/>
            <a:chOff x="6536530" y="4659215"/>
            <a:chExt cx="163080" cy="200880"/>
          </a:xfrm>
        </p:grpSpPr>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A2B3B5D0-A02F-E942-9B41-854C1D251748}"/>
                    </a:ext>
                  </a:extLst>
                </p14:cNvPr>
                <p14:cNvContentPartPr/>
                <p14:nvPr/>
              </p14:nvContentPartPr>
              <p14:xfrm>
                <a:off x="6536530" y="4659215"/>
                <a:ext cx="91800" cy="200880"/>
              </p14:xfrm>
            </p:contentPart>
          </mc:Choice>
          <mc:Fallback xmlns="">
            <p:pic>
              <p:nvPicPr>
                <p:cNvPr id="114" name="Ink 113">
                  <a:extLst>
                    <a:ext uri="{FF2B5EF4-FFF2-40B4-BE49-F238E27FC236}">
                      <a16:creationId xmlns:a16="http://schemas.microsoft.com/office/drawing/2014/main" id="{A2B3B5D0-A02F-E942-9B41-854C1D251748}"/>
                    </a:ext>
                  </a:extLst>
                </p:cNvPr>
                <p:cNvPicPr/>
                <p:nvPr/>
              </p:nvPicPr>
              <p:blipFill>
                <a:blip r:embed="rId179"/>
                <a:stretch>
                  <a:fillRect/>
                </a:stretch>
              </p:blipFill>
              <p:spPr>
                <a:xfrm>
                  <a:off x="6528970" y="4651669"/>
                  <a:ext cx="106920" cy="215973"/>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941851C8-5AF1-2A44-9836-4C6364D6C819}"/>
                    </a:ext>
                  </a:extLst>
                </p14:cNvPr>
                <p14:cNvContentPartPr/>
                <p14:nvPr/>
              </p14:nvContentPartPr>
              <p14:xfrm>
                <a:off x="6603850" y="4684775"/>
                <a:ext cx="95760" cy="149400"/>
              </p14:xfrm>
            </p:contentPart>
          </mc:Choice>
          <mc:Fallback xmlns="">
            <p:pic>
              <p:nvPicPr>
                <p:cNvPr id="115" name="Ink 114">
                  <a:extLst>
                    <a:ext uri="{FF2B5EF4-FFF2-40B4-BE49-F238E27FC236}">
                      <a16:creationId xmlns:a16="http://schemas.microsoft.com/office/drawing/2014/main" id="{941851C8-5AF1-2A44-9836-4C6364D6C819}"/>
                    </a:ext>
                  </a:extLst>
                </p:cNvPr>
                <p:cNvPicPr/>
                <p:nvPr/>
              </p:nvPicPr>
              <p:blipFill>
                <a:blip r:embed="rId181"/>
                <a:stretch>
                  <a:fillRect/>
                </a:stretch>
              </p:blipFill>
              <p:spPr>
                <a:xfrm>
                  <a:off x="6596290" y="4677215"/>
                  <a:ext cx="110880" cy="164520"/>
                </a:xfrm>
                <a:prstGeom prst="rect">
                  <a:avLst/>
                </a:prstGeom>
              </p:spPr>
            </p:pic>
          </mc:Fallback>
        </mc:AlternateContent>
      </p:grpSp>
      <p:grpSp>
        <p:nvGrpSpPr>
          <p:cNvPr id="127" name="Group 126">
            <a:extLst>
              <a:ext uri="{FF2B5EF4-FFF2-40B4-BE49-F238E27FC236}">
                <a16:creationId xmlns:a16="http://schemas.microsoft.com/office/drawing/2014/main" id="{179D01F9-C183-E143-87E0-52416A19B1A9}"/>
              </a:ext>
            </a:extLst>
          </p:cNvPr>
          <p:cNvGrpSpPr/>
          <p:nvPr/>
        </p:nvGrpSpPr>
        <p:grpSpPr>
          <a:xfrm>
            <a:off x="6885730" y="4738775"/>
            <a:ext cx="261720" cy="178560"/>
            <a:chOff x="6885730" y="4738775"/>
            <a:chExt cx="261720" cy="178560"/>
          </a:xfrm>
        </p:grpSpPr>
        <mc:AlternateContent xmlns:mc="http://schemas.openxmlformats.org/markup-compatibility/2006" xmlns:p14="http://schemas.microsoft.com/office/powerpoint/2010/main">
          <mc:Choice Requires="p14">
            <p:contentPart p14:bwMode="auto" r:id="rId182">
              <p14:nvContentPartPr>
                <p14:cNvPr id="116" name="Ink 115">
                  <a:extLst>
                    <a:ext uri="{FF2B5EF4-FFF2-40B4-BE49-F238E27FC236}">
                      <a16:creationId xmlns:a16="http://schemas.microsoft.com/office/drawing/2014/main" id="{FE91F2A6-80C3-CF4F-8457-B520066AB3B5}"/>
                    </a:ext>
                  </a:extLst>
                </p14:cNvPr>
                <p14:cNvContentPartPr/>
                <p14:nvPr/>
              </p14:nvContentPartPr>
              <p14:xfrm>
                <a:off x="6885730" y="4738775"/>
                <a:ext cx="103680" cy="87120"/>
              </p14:xfrm>
            </p:contentPart>
          </mc:Choice>
          <mc:Fallback xmlns="">
            <p:pic>
              <p:nvPicPr>
                <p:cNvPr id="116" name="Ink 115">
                  <a:extLst>
                    <a:ext uri="{FF2B5EF4-FFF2-40B4-BE49-F238E27FC236}">
                      <a16:creationId xmlns:a16="http://schemas.microsoft.com/office/drawing/2014/main" id="{FE91F2A6-80C3-CF4F-8457-B520066AB3B5}"/>
                    </a:ext>
                  </a:extLst>
                </p:cNvPr>
                <p:cNvPicPr/>
                <p:nvPr/>
              </p:nvPicPr>
              <p:blipFill>
                <a:blip r:embed="rId183"/>
                <a:stretch>
                  <a:fillRect/>
                </a:stretch>
              </p:blipFill>
              <p:spPr>
                <a:xfrm>
                  <a:off x="6878170" y="4731215"/>
                  <a:ext cx="118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Ink 116">
                  <a:extLst>
                    <a:ext uri="{FF2B5EF4-FFF2-40B4-BE49-F238E27FC236}">
                      <a16:creationId xmlns:a16="http://schemas.microsoft.com/office/drawing/2014/main" id="{E9F34A29-D8C2-2542-ABF4-935886D7BF88}"/>
                    </a:ext>
                  </a:extLst>
                </p14:cNvPr>
                <p14:cNvContentPartPr/>
                <p14:nvPr/>
              </p14:nvContentPartPr>
              <p14:xfrm>
                <a:off x="7005250" y="4762175"/>
                <a:ext cx="67320" cy="67680"/>
              </p14:xfrm>
            </p:contentPart>
          </mc:Choice>
          <mc:Fallback xmlns="">
            <p:pic>
              <p:nvPicPr>
                <p:cNvPr id="117" name="Ink 116">
                  <a:extLst>
                    <a:ext uri="{FF2B5EF4-FFF2-40B4-BE49-F238E27FC236}">
                      <a16:creationId xmlns:a16="http://schemas.microsoft.com/office/drawing/2014/main" id="{E9F34A29-D8C2-2542-ABF4-935886D7BF88}"/>
                    </a:ext>
                  </a:extLst>
                </p:cNvPr>
                <p:cNvPicPr/>
                <p:nvPr/>
              </p:nvPicPr>
              <p:blipFill>
                <a:blip r:embed="rId185"/>
                <a:stretch>
                  <a:fillRect/>
                </a:stretch>
              </p:blipFill>
              <p:spPr>
                <a:xfrm>
                  <a:off x="6997690" y="4754615"/>
                  <a:ext cx="82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8" name="Ink 117">
                  <a:extLst>
                    <a:ext uri="{FF2B5EF4-FFF2-40B4-BE49-F238E27FC236}">
                      <a16:creationId xmlns:a16="http://schemas.microsoft.com/office/drawing/2014/main" id="{C49517D2-1B55-7C4A-8AB4-BDE452613A1C}"/>
                    </a:ext>
                  </a:extLst>
                </p14:cNvPr>
                <p14:cNvContentPartPr/>
                <p14:nvPr/>
              </p14:nvContentPartPr>
              <p14:xfrm>
                <a:off x="7032610" y="4754255"/>
                <a:ext cx="114840" cy="163080"/>
              </p14:xfrm>
            </p:contentPart>
          </mc:Choice>
          <mc:Fallback xmlns="">
            <p:pic>
              <p:nvPicPr>
                <p:cNvPr id="118" name="Ink 117">
                  <a:extLst>
                    <a:ext uri="{FF2B5EF4-FFF2-40B4-BE49-F238E27FC236}">
                      <a16:creationId xmlns:a16="http://schemas.microsoft.com/office/drawing/2014/main" id="{C49517D2-1B55-7C4A-8AB4-BDE452613A1C}"/>
                    </a:ext>
                  </a:extLst>
                </p:cNvPr>
                <p:cNvPicPr/>
                <p:nvPr/>
              </p:nvPicPr>
              <p:blipFill>
                <a:blip r:embed="rId187"/>
                <a:stretch>
                  <a:fillRect/>
                </a:stretch>
              </p:blipFill>
              <p:spPr>
                <a:xfrm>
                  <a:off x="7025074" y="4746695"/>
                  <a:ext cx="129913" cy="178200"/>
                </a:xfrm>
                <a:prstGeom prst="rect">
                  <a:avLst/>
                </a:prstGeom>
              </p:spPr>
            </p:pic>
          </mc:Fallback>
        </mc:AlternateContent>
      </p:grpSp>
      <p:grpSp>
        <p:nvGrpSpPr>
          <p:cNvPr id="126" name="Group 125">
            <a:extLst>
              <a:ext uri="{FF2B5EF4-FFF2-40B4-BE49-F238E27FC236}">
                <a16:creationId xmlns:a16="http://schemas.microsoft.com/office/drawing/2014/main" id="{3773EFB6-894D-5A4D-A869-164EA3DC7AB8}"/>
              </a:ext>
            </a:extLst>
          </p:cNvPr>
          <p:cNvGrpSpPr/>
          <p:nvPr/>
        </p:nvGrpSpPr>
        <p:grpSpPr>
          <a:xfrm>
            <a:off x="7318090" y="4665335"/>
            <a:ext cx="281160" cy="304560"/>
            <a:chOff x="7318090" y="4665335"/>
            <a:chExt cx="281160" cy="304560"/>
          </a:xfrm>
        </p:grpSpPr>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8200D183-82FF-2B4D-B2D6-24D690149D45}"/>
                    </a:ext>
                  </a:extLst>
                </p14:cNvPr>
                <p14:cNvContentPartPr/>
                <p14:nvPr/>
              </p14:nvContentPartPr>
              <p14:xfrm>
                <a:off x="7318090" y="4665335"/>
                <a:ext cx="59760" cy="185040"/>
              </p14:xfrm>
            </p:contentPart>
          </mc:Choice>
          <mc:Fallback xmlns="">
            <p:pic>
              <p:nvPicPr>
                <p:cNvPr id="119" name="Ink 118">
                  <a:extLst>
                    <a:ext uri="{FF2B5EF4-FFF2-40B4-BE49-F238E27FC236}">
                      <a16:creationId xmlns:a16="http://schemas.microsoft.com/office/drawing/2014/main" id="{8200D183-82FF-2B4D-B2D6-24D690149D45}"/>
                    </a:ext>
                  </a:extLst>
                </p:cNvPr>
                <p:cNvPicPr/>
                <p:nvPr/>
              </p:nvPicPr>
              <p:blipFill>
                <a:blip r:embed="rId189"/>
                <a:stretch>
                  <a:fillRect/>
                </a:stretch>
              </p:blipFill>
              <p:spPr>
                <a:xfrm>
                  <a:off x="7310530" y="4657790"/>
                  <a:ext cx="74880" cy="20013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AFC04A0D-A4F6-D34B-98F2-401A14121AA9}"/>
                    </a:ext>
                  </a:extLst>
                </p14:cNvPr>
                <p14:cNvContentPartPr/>
                <p14:nvPr/>
              </p14:nvContentPartPr>
              <p14:xfrm>
                <a:off x="7371010" y="4758215"/>
                <a:ext cx="50760" cy="59400"/>
              </p14:xfrm>
            </p:contentPart>
          </mc:Choice>
          <mc:Fallback xmlns="">
            <p:pic>
              <p:nvPicPr>
                <p:cNvPr id="120" name="Ink 119">
                  <a:extLst>
                    <a:ext uri="{FF2B5EF4-FFF2-40B4-BE49-F238E27FC236}">
                      <a16:creationId xmlns:a16="http://schemas.microsoft.com/office/drawing/2014/main" id="{AFC04A0D-A4F6-D34B-98F2-401A14121AA9}"/>
                    </a:ext>
                  </a:extLst>
                </p:cNvPr>
                <p:cNvPicPr/>
                <p:nvPr/>
              </p:nvPicPr>
              <p:blipFill>
                <a:blip r:embed="rId191"/>
                <a:stretch>
                  <a:fillRect/>
                </a:stretch>
              </p:blipFill>
              <p:spPr>
                <a:xfrm>
                  <a:off x="7363396" y="4750655"/>
                  <a:ext cx="65988"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6BA60B68-BC3A-E641-8B41-2111FE92FF09}"/>
                    </a:ext>
                  </a:extLst>
                </p14:cNvPr>
                <p14:cNvContentPartPr/>
                <p14:nvPr/>
              </p14:nvContentPartPr>
              <p14:xfrm>
                <a:off x="7468930" y="4766135"/>
                <a:ext cx="36000" cy="66960"/>
              </p14:xfrm>
            </p:contentPart>
          </mc:Choice>
          <mc:Fallback xmlns="">
            <p:pic>
              <p:nvPicPr>
                <p:cNvPr id="121" name="Ink 120">
                  <a:extLst>
                    <a:ext uri="{FF2B5EF4-FFF2-40B4-BE49-F238E27FC236}">
                      <a16:creationId xmlns:a16="http://schemas.microsoft.com/office/drawing/2014/main" id="{6BA60B68-BC3A-E641-8B41-2111FE92FF09}"/>
                    </a:ext>
                  </a:extLst>
                </p:cNvPr>
                <p:cNvPicPr/>
                <p:nvPr/>
              </p:nvPicPr>
              <p:blipFill>
                <a:blip r:embed="rId193"/>
                <a:stretch>
                  <a:fillRect/>
                </a:stretch>
              </p:blipFill>
              <p:spPr>
                <a:xfrm>
                  <a:off x="7461370" y="4758575"/>
                  <a:ext cx="511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Ink 121">
                  <a:extLst>
                    <a:ext uri="{FF2B5EF4-FFF2-40B4-BE49-F238E27FC236}">
                      <a16:creationId xmlns:a16="http://schemas.microsoft.com/office/drawing/2014/main" id="{F63F59A9-27EA-A54E-945C-79B72DF4A104}"/>
                    </a:ext>
                  </a:extLst>
                </p14:cNvPr>
                <p14:cNvContentPartPr/>
                <p14:nvPr/>
              </p14:nvContentPartPr>
              <p14:xfrm>
                <a:off x="7512490" y="4774775"/>
                <a:ext cx="86760" cy="195120"/>
              </p14:xfrm>
            </p:contentPart>
          </mc:Choice>
          <mc:Fallback xmlns="">
            <p:pic>
              <p:nvPicPr>
                <p:cNvPr id="122" name="Ink 121">
                  <a:extLst>
                    <a:ext uri="{FF2B5EF4-FFF2-40B4-BE49-F238E27FC236}">
                      <a16:creationId xmlns:a16="http://schemas.microsoft.com/office/drawing/2014/main" id="{F63F59A9-27EA-A54E-945C-79B72DF4A104}"/>
                    </a:ext>
                  </a:extLst>
                </p:cNvPr>
                <p:cNvPicPr/>
                <p:nvPr/>
              </p:nvPicPr>
              <p:blipFill>
                <a:blip r:embed="rId195"/>
                <a:stretch>
                  <a:fillRect/>
                </a:stretch>
              </p:blipFill>
              <p:spPr>
                <a:xfrm>
                  <a:off x="7504930" y="4767229"/>
                  <a:ext cx="101880" cy="210212"/>
                </a:xfrm>
                <a:prstGeom prst="rect">
                  <a:avLst/>
                </a:prstGeom>
              </p:spPr>
            </p:pic>
          </mc:Fallback>
        </mc:AlternateContent>
      </p:grpSp>
      <p:grpSp>
        <p:nvGrpSpPr>
          <p:cNvPr id="125" name="Group 124">
            <a:extLst>
              <a:ext uri="{FF2B5EF4-FFF2-40B4-BE49-F238E27FC236}">
                <a16:creationId xmlns:a16="http://schemas.microsoft.com/office/drawing/2014/main" id="{5A8CF1FB-B4F0-0340-A612-06DEE9107557}"/>
              </a:ext>
            </a:extLst>
          </p:cNvPr>
          <p:cNvGrpSpPr/>
          <p:nvPr/>
        </p:nvGrpSpPr>
        <p:grpSpPr>
          <a:xfrm>
            <a:off x="7782490" y="4762895"/>
            <a:ext cx="143280" cy="81000"/>
            <a:chOff x="7782490" y="4762895"/>
            <a:chExt cx="143280" cy="81000"/>
          </a:xfrm>
        </p:grpSpPr>
        <mc:AlternateContent xmlns:mc="http://schemas.openxmlformats.org/markup-compatibility/2006" xmlns:p14="http://schemas.microsoft.com/office/powerpoint/2010/main">
          <mc:Choice Requires="p14">
            <p:contentPart p14:bwMode="auto" r:id="rId196">
              <p14:nvContentPartPr>
                <p14:cNvPr id="123" name="Ink 122">
                  <a:extLst>
                    <a:ext uri="{FF2B5EF4-FFF2-40B4-BE49-F238E27FC236}">
                      <a16:creationId xmlns:a16="http://schemas.microsoft.com/office/drawing/2014/main" id="{E5040F8C-9D6B-A44E-9ECE-640ED4EFD964}"/>
                    </a:ext>
                  </a:extLst>
                </p14:cNvPr>
                <p14:cNvContentPartPr/>
                <p14:nvPr/>
              </p14:nvContentPartPr>
              <p14:xfrm>
                <a:off x="7782490" y="4762895"/>
                <a:ext cx="28080" cy="59400"/>
              </p14:xfrm>
            </p:contentPart>
          </mc:Choice>
          <mc:Fallback xmlns="">
            <p:pic>
              <p:nvPicPr>
                <p:cNvPr id="123" name="Ink 122">
                  <a:extLst>
                    <a:ext uri="{FF2B5EF4-FFF2-40B4-BE49-F238E27FC236}">
                      <a16:creationId xmlns:a16="http://schemas.microsoft.com/office/drawing/2014/main" id="{E5040F8C-9D6B-A44E-9ECE-640ED4EFD964}"/>
                    </a:ext>
                  </a:extLst>
                </p:cNvPr>
                <p:cNvPicPr/>
                <p:nvPr/>
              </p:nvPicPr>
              <p:blipFill>
                <a:blip r:embed="rId197"/>
                <a:stretch>
                  <a:fillRect/>
                </a:stretch>
              </p:blipFill>
              <p:spPr>
                <a:xfrm>
                  <a:off x="7774930" y="4755335"/>
                  <a:ext cx="43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68C6D23E-86BE-AD49-91D5-EA30C76F254F}"/>
                    </a:ext>
                  </a:extLst>
                </p14:cNvPr>
                <p14:cNvContentPartPr/>
                <p14:nvPr/>
              </p14:nvContentPartPr>
              <p14:xfrm>
                <a:off x="7858090" y="4786295"/>
                <a:ext cx="67680" cy="57600"/>
              </p14:xfrm>
            </p:contentPart>
          </mc:Choice>
          <mc:Fallback xmlns="">
            <p:pic>
              <p:nvPicPr>
                <p:cNvPr id="124" name="Ink 123">
                  <a:extLst>
                    <a:ext uri="{FF2B5EF4-FFF2-40B4-BE49-F238E27FC236}">
                      <a16:creationId xmlns:a16="http://schemas.microsoft.com/office/drawing/2014/main" id="{68C6D23E-86BE-AD49-91D5-EA30C76F254F}"/>
                    </a:ext>
                  </a:extLst>
                </p:cNvPr>
                <p:cNvPicPr/>
                <p:nvPr/>
              </p:nvPicPr>
              <p:blipFill>
                <a:blip r:embed="rId199"/>
                <a:stretch>
                  <a:fillRect/>
                </a:stretch>
              </p:blipFill>
              <p:spPr>
                <a:xfrm>
                  <a:off x="7850570" y="4778735"/>
                  <a:ext cx="8272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29" name="Ink 128">
                <a:extLst>
                  <a:ext uri="{FF2B5EF4-FFF2-40B4-BE49-F238E27FC236}">
                    <a16:creationId xmlns:a16="http://schemas.microsoft.com/office/drawing/2014/main" id="{D5EA6801-CAEA-8E4B-9B1C-5DA3FF96F365}"/>
                  </a:ext>
                </a:extLst>
              </p14:cNvPr>
              <p14:cNvContentPartPr/>
              <p14:nvPr/>
            </p14:nvContentPartPr>
            <p14:xfrm>
              <a:off x="8127730" y="4679015"/>
              <a:ext cx="159120" cy="149040"/>
            </p14:xfrm>
          </p:contentPart>
        </mc:Choice>
        <mc:Fallback xmlns="">
          <p:pic>
            <p:nvPicPr>
              <p:cNvPr id="129" name="Ink 128">
                <a:extLst>
                  <a:ext uri="{FF2B5EF4-FFF2-40B4-BE49-F238E27FC236}">
                    <a16:creationId xmlns:a16="http://schemas.microsoft.com/office/drawing/2014/main" id="{D5EA6801-CAEA-8E4B-9B1C-5DA3FF96F365}"/>
                  </a:ext>
                </a:extLst>
              </p:cNvPr>
              <p:cNvPicPr/>
              <p:nvPr/>
            </p:nvPicPr>
            <p:blipFill>
              <a:blip r:embed="rId201"/>
              <a:stretch>
                <a:fillRect/>
              </a:stretch>
            </p:blipFill>
            <p:spPr>
              <a:xfrm>
                <a:off x="8120170" y="4671455"/>
                <a:ext cx="174240" cy="164160"/>
              </a:xfrm>
              <a:prstGeom prst="rect">
                <a:avLst/>
              </a:prstGeom>
            </p:spPr>
          </p:pic>
        </mc:Fallback>
      </mc:AlternateContent>
    </p:spTree>
    <p:extLst>
      <p:ext uri="{BB962C8B-B14F-4D97-AF65-F5344CB8AC3E}">
        <p14:creationId xmlns:p14="http://schemas.microsoft.com/office/powerpoint/2010/main" val="39650928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(100)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sz="2200" dirty="0"/>
              <a:t>“</a:t>
            </a:r>
            <a:r>
              <a:rPr lang="en-US" sz="2200" dirty="0">
                <a:solidFill>
                  <a:srgbClr val="C00000"/>
                </a:solidFill>
              </a:rPr>
              <a:t>w</a:t>
            </a:r>
            <a:r>
              <a:rPr lang="en-US" sz="2200" dirty="0"/>
              <a:t> is not in L(M)” means that M </a:t>
            </a:r>
            <a:r>
              <a:rPr lang="en-US" sz="2200" b="1" dirty="0"/>
              <a:t>rejects</a:t>
            </a:r>
            <a:r>
              <a:rPr lang="en-US" sz="2200" dirty="0"/>
              <a:t> </a:t>
            </a:r>
            <a:r>
              <a:rPr lang="en-US" sz="2200" dirty="0">
                <a:solidFill>
                  <a:srgbClr val="C00000"/>
                </a:solidFill>
              </a:rPr>
              <a:t>w</a:t>
            </a:r>
            <a:r>
              <a:rPr lang="en-US" sz="2200" dirty="0"/>
              <a:t> or M </a:t>
            </a:r>
            <a:r>
              <a:rPr lang="en-US" sz="2200" b="1" dirty="0"/>
              <a:t>loops</a:t>
            </a:r>
            <a:r>
              <a:rPr lang="en-US" sz="2200" dirty="0"/>
              <a:t> on </a:t>
            </a:r>
            <a:r>
              <a:rPr lang="en-US" sz="2200" dirty="0">
                <a:solidFill>
                  <a:srgbClr val="C00000"/>
                </a:solidFill>
              </a:rPr>
              <a:t>w</a:t>
            </a:r>
            <a:r>
              <a:rPr lang="en-US" sz="2200" dirty="0"/>
              <a:t>. </a:t>
            </a:r>
          </a:p>
          <a:p>
            <a:pPr marL="0" indent="0">
              <a:buNone/>
            </a:pPr>
            <a:endParaRPr lang="en-US" dirty="0">
              <a:solidFill>
                <a:srgbClr val="292934"/>
              </a:solidFill>
            </a:endParaRPr>
          </a:p>
          <a:p>
            <a:pPr marL="0" indent="0">
              <a:buNone/>
            </a:pPr>
            <a:r>
              <a:rPr lang="en-US" sz="2200" dirty="0">
                <a:solidFill>
                  <a:srgbClr val="292934"/>
                </a:solidFill>
              </a:rPr>
              <a:t>Define the TM N = "On input &lt;</a:t>
            </a:r>
            <a:r>
              <a:rPr lang="en-US" sz="2200" dirty="0" err="1">
                <a:solidFill>
                  <a:srgbClr val="292934"/>
                </a:solidFill>
              </a:rPr>
              <a:t>M,w</a:t>
            </a:r>
            <a:r>
              <a:rPr lang="en-US" sz="2200" dirty="0">
                <a:solidFill>
                  <a:srgbClr val="292934"/>
                </a:solidFill>
              </a:rPr>
              <a:t>&gt;:</a:t>
            </a:r>
          </a:p>
          <a:p>
            <a:pPr marL="457200" indent="-457200">
              <a:buAutoNum type="arabicPeriod"/>
            </a:pPr>
            <a:r>
              <a:rPr lang="en-US" sz="2200" dirty="0">
                <a:solidFill>
                  <a:srgbClr val="292934"/>
                </a:solidFill>
              </a:rPr>
              <a:t>Simulate M on w.</a:t>
            </a:r>
          </a:p>
          <a:p>
            <a:pPr marL="457200" indent="-457200">
              <a:buAutoNum type="arabicPeriod"/>
            </a:pPr>
            <a:r>
              <a:rPr lang="en-US" sz="2200" dirty="0">
                <a:solidFill>
                  <a:srgbClr val="292934"/>
                </a:solidFill>
              </a:rPr>
              <a:t>If M accepts, accept.  If M rejects, reject."</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32BACD6F-4AD7-1143-AD73-765ACEA00B8B}"/>
              </a:ext>
            </a:extLst>
          </p:cNvPr>
          <p:cNvPicPr>
            <a:picLocks noChangeAspect="1"/>
          </p:cNvPicPr>
          <p:nvPr/>
        </p:nvPicPr>
        <p:blipFill rotWithShape="1">
          <a:blip r:embed="rId2">
            <a:extLst>
              <a:ext uri="{28A0092B-C50C-407E-A947-70E740481C1C}">
                <a14:useLocalDpi xmlns:a14="http://schemas.microsoft.com/office/drawing/2010/main" val="0"/>
              </a:ext>
            </a:extLst>
          </a:blip>
          <a:srcRect b="2882"/>
          <a:stretch/>
        </p:blipFill>
        <p:spPr>
          <a:xfrm>
            <a:off x="547399" y="3498736"/>
            <a:ext cx="7611863" cy="1481227"/>
          </a:xfrm>
          <a:prstGeom prst="rect">
            <a:avLst/>
          </a:prstGeom>
        </p:spPr>
      </p:pic>
    </p:spTree>
    <p:extLst>
      <p:ext uri="{BB962C8B-B14F-4D97-AF65-F5344CB8AC3E}">
        <p14:creationId xmlns:p14="http://schemas.microsoft.com/office/powerpoint/2010/main" val="2961959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101.CSE105.ATMUndecidableDiagonalization.mp4</a:t>
            </a:r>
            <a:endParaRPr lang="en-US" sz="2400"/>
          </a:p>
        </p:txBody>
      </p:sp>
      <p:sp>
        <p:nvSpPr>
          <p:cNvPr id="5" name="TextBox 4">
            <a:extLst>
              <a:ext uri="{FF2B5EF4-FFF2-40B4-BE49-F238E27FC236}">
                <a16:creationId xmlns:a16="http://schemas.microsoft.com/office/drawing/2014/main" id="{F2F40620-A464-7F4E-9278-55F6E73DC5D2}"/>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pic>
        <p:nvPicPr>
          <p:cNvPr id="6" name="Picture 5" descr="A screenshot of text&#10;&#10;Description automatically generated">
            <a:extLst>
              <a:ext uri="{FF2B5EF4-FFF2-40B4-BE49-F238E27FC236}">
                <a16:creationId xmlns:a16="http://schemas.microsoft.com/office/drawing/2014/main" id="{7E124C50-4DF6-0048-9AE0-497260F80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66165"/>
            <a:ext cx="7132552" cy="3665845"/>
          </a:xfrm>
          <a:prstGeom prst="rect">
            <a:avLst/>
          </a:prstGeom>
        </p:spPr>
      </p:pic>
    </p:spTree>
    <p:extLst>
      <p:ext uri="{BB962C8B-B14F-4D97-AF65-F5344CB8AC3E}">
        <p14:creationId xmlns:p14="http://schemas.microsoft.com/office/powerpoint/2010/main" val="2952108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lstStyle/>
          <a:p>
            <a:pPr marL="0" indent="0">
              <a:buNone/>
            </a:pPr>
            <a:r>
              <a:rPr lang="en-US">
                <a:solidFill>
                  <a:schemeClr val="accent4"/>
                </a:solidFill>
              </a:rPr>
              <a:t>A</a:t>
            </a:r>
            <a:r>
              <a:rPr lang="en-US" baseline="-25000">
                <a:solidFill>
                  <a:schemeClr val="accent4"/>
                </a:solidFill>
              </a:rPr>
              <a:t>DFA</a:t>
            </a:r>
            <a:r>
              <a:rPr lang="en-US">
                <a:solidFill>
                  <a:schemeClr val="accent4"/>
                </a:solidFill>
              </a:rPr>
              <a:t> = {&lt;</a:t>
            </a:r>
            <a:r>
              <a:rPr lang="en-US" err="1">
                <a:solidFill>
                  <a:schemeClr val="accent4"/>
                </a:solidFill>
              </a:rPr>
              <a:t>B,w</a:t>
            </a:r>
            <a:r>
              <a:rPr lang="en-US">
                <a:solidFill>
                  <a:schemeClr val="accent4"/>
                </a:solidFill>
              </a:rPr>
              <a:t>&gt; | B is a DFA and w is in L(B) }</a:t>
            </a:r>
            <a:endParaRPr lang="en-US"/>
          </a:p>
          <a:p>
            <a:pPr marL="0" indent="0">
              <a:buNone/>
            </a:pPr>
            <a:r>
              <a:rPr lang="en-US">
                <a:solidFill>
                  <a:schemeClr val="accent4"/>
                </a:solidFill>
              </a:rPr>
              <a:t>	</a:t>
            </a:r>
            <a:r>
              <a:rPr lang="en-US">
                <a:solidFill>
                  <a:srgbClr val="FF0000"/>
                </a:solidFill>
              </a:rPr>
              <a:t>Decider for this set simulates arbitrary DFA</a:t>
            </a:r>
            <a:endParaRPr lang="en-US">
              <a:solidFill>
                <a:schemeClr val="accent4"/>
              </a:solidFill>
            </a:endParaRPr>
          </a:p>
          <a:p>
            <a:pPr marL="0" indent="0">
              <a:buNone/>
            </a:pPr>
            <a:endParaRPr lang="en-US">
              <a:solidFill>
                <a:schemeClr val="accent4"/>
              </a:solidFill>
            </a:endParaRPr>
          </a:p>
          <a:p>
            <a:pPr marL="0" indent="0">
              <a:buNone/>
            </a:pPr>
            <a:endParaRPr lang="en-US">
              <a:solidFill>
                <a:schemeClr val="accent4"/>
              </a:solidFill>
            </a:endParaRPr>
          </a:p>
          <a:p>
            <a:pPr marL="0" indent="0">
              <a:buNone/>
            </a:pPr>
            <a:r>
              <a:rPr lang="en-US">
                <a:solidFill>
                  <a:srgbClr val="292934"/>
                </a:solidFill>
              </a:rPr>
              <a:t>A</a:t>
            </a:r>
            <a:r>
              <a:rPr lang="en-US" baseline="-25000">
                <a:solidFill>
                  <a:srgbClr val="292934"/>
                </a:solidFill>
              </a:rPr>
              <a:t>TM</a:t>
            </a:r>
            <a:r>
              <a:rPr lang="en-US">
                <a:solidFill>
                  <a:srgbClr val="292934"/>
                </a:solidFill>
              </a:rPr>
              <a:t> = {&lt;</a:t>
            </a:r>
            <a:r>
              <a:rPr lang="en-US" err="1">
                <a:solidFill>
                  <a:srgbClr val="292934"/>
                </a:solidFill>
              </a:rPr>
              <a:t>M,w</a:t>
            </a:r>
            <a:r>
              <a:rPr lang="en-US">
                <a:solidFill>
                  <a:srgbClr val="292934"/>
                </a:solidFill>
              </a:rPr>
              <a:t>&gt; | M is a TM and w is in L(M) } </a:t>
            </a:r>
          </a:p>
          <a:p>
            <a:pPr marL="0" indent="0">
              <a:buNone/>
            </a:pPr>
            <a:r>
              <a:rPr lang="en-US">
                <a:solidFill>
                  <a:srgbClr val="FF0000"/>
                </a:solidFill>
              </a:rPr>
              <a:t>	Decider for this set simulates arbitrary TMs.</a:t>
            </a:r>
          </a:p>
          <a:p>
            <a:pPr marL="0" indent="0">
              <a:buNone/>
            </a:pPr>
            <a:r>
              <a:rPr lang="en-US">
                <a:solidFill>
                  <a:srgbClr val="FF0000"/>
                </a:solidFill>
              </a:rPr>
              <a:t>	What happens when it simulates itself?</a:t>
            </a:r>
            <a:endParaRPr lang="en-US">
              <a:solidFill>
                <a:schemeClr val="accent4"/>
              </a:solidFill>
            </a:endParaRPr>
          </a:p>
          <a:p>
            <a:pPr marL="0" indent="0">
              <a:buNone/>
            </a:pPr>
            <a:r>
              <a:rPr lang="en-US">
                <a:solidFill>
                  <a:srgbClr val="C00000"/>
                </a:solidFill>
              </a:rPr>
              <a:t>					WTS uh oh</a:t>
            </a:r>
          </a:p>
        </p:txBody>
      </p:sp>
    </p:spTree>
    <p:extLst>
      <p:ext uri="{BB962C8B-B14F-4D97-AF65-F5344CB8AC3E}">
        <p14:creationId xmlns:p14="http://schemas.microsoft.com/office/powerpoint/2010/main" val="168950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089.CSE105.CodingMachinesAsStrings.mp4</a:t>
            </a:r>
            <a:endParaRPr lang="en-US" sz="2400"/>
          </a:p>
        </p:txBody>
      </p:sp>
      <p:sp>
        <p:nvSpPr>
          <p:cNvPr id="3" name="TextBox 2">
            <a:extLst>
              <a:ext uri="{FF2B5EF4-FFF2-40B4-BE49-F238E27FC236}">
                <a16:creationId xmlns:a16="http://schemas.microsoft.com/office/drawing/2014/main" id="{DFF879BC-D4D3-0E41-A6A0-C0E58B92DFCA}"/>
              </a:ext>
            </a:extLst>
          </p:cNvPr>
          <p:cNvSpPr txBox="1"/>
          <p:nvPr/>
        </p:nvSpPr>
        <p:spPr>
          <a:xfrm>
            <a:off x="457200" y="1143000"/>
            <a:ext cx="8095725" cy="2708434"/>
          </a:xfrm>
          <a:prstGeom prst="rect">
            <a:avLst/>
          </a:prstGeom>
          <a:noFill/>
        </p:spPr>
        <p:txBody>
          <a:bodyPr wrap="square" rtlCol="0">
            <a:spAutoFit/>
          </a:bodyPr>
          <a:lstStyle/>
          <a:p>
            <a:r>
              <a:rPr lang="en-US" i="1" dirty="0"/>
              <a:t>Remember:</a:t>
            </a:r>
          </a:p>
          <a:p>
            <a:endParaRPr lang="en-US" i="1" dirty="0"/>
          </a:p>
          <a:p>
            <a:endParaRPr lang="en-US" sz="1600" i="1" dirty="0"/>
          </a:p>
          <a:p>
            <a:r>
              <a:rPr lang="en-US" sz="2000" b="1" dirty="0">
                <a:solidFill>
                  <a:srgbClr val="C00000"/>
                </a:solidFill>
              </a:rPr>
              <a:t>Set</a:t>
            </a:r>
            <a:r>
              <a:rPr lang="en-US" sz="2000" dirty="0"/>
              <a:t> 			A well-defined collection of distinct objects</a:t>
            </a:r>
          </a:p>
          <a:p>
            <a:r>
              <a:rPr lang="en-US" sz="2000" b="1" dirty="0">
                <a:solidFill>
                  <a:srgbClr val="FF9300"/>
                </a:solidFill>
              </a:rPr>
              <a:t>Alphabet</a:t>
            </a:r>
            <a:r>
              <a:rPr lang="en-US" sz="2000" b="1" dirty="0"/>
              <a:t> </a:t>
            </a:r>
            <a:r>
              <a:rPr lang="en-US" sz="2000" dirty="0" err="1">
                <a:solidFill>
                  <a:schemeClr val="accent5"/>
                </a:solidFill>
              </a:rPr>
              <a:t>Σ</a:t>
            </a:r>
            <a:r>
              <a:rPr lang="en-US" sz="2000" dirty="0">
                <a:solidFill>
                  <a:schemeClr val="accent5"/>
                </a:solidFill>
              </a:rPr>
              <a:t>		A </a:t>
            </a:r>
            <a:r>
              <a:rPr lang="en-US" sz="2000" dirty="0"/>
              <a:t>non-empty finite </a:t>
            </a:r>
            <a:r>
              <a:rPr lang="en-US" sz="2000" dirty="0">
                <a:solidFill>
                  <a:srgbClr val="C00000"/>
                </a:solidFill>
              </a:rPr>
              <a:t>set</a:t>
            </a:r>
            <a:r>
              <a:rPr lang="en-US" sz="2000" dirty="0"/>
              <a:t>, usually denoted by </a:t>
            </a:r>
            <a:r>
              <a:rPr lang="en-US" sz="2000" dirty="0" err="1">
                <a:solidFill>
                  <a:schemeClr val="accent5"/>
                </a:solidFill>
              </a:rPr>
              <a:t>Σ</a:t>
            </a:r>
            <a:endParaRPr lang="en-US" sz="2000" dirty="0"/>
          </a:p>
          <a:p>
            <a:r>
              <a:rPr lang="en-US" sz="2000" b="1" dirty="0">
                <a:solidFill>
                  <a:srgbClr val="009051"/>
                </a:solidFill>
              </a:rPr>
              <a:t>Symbol</a:t>
            </a:r>
            <a:r>
              <a:rPr lang="en-US" sz="2000" dirty="0"/>
              <a:t>		An element of the </a:t>
            </a:r>
            <a:r>
              <a:rPr lang="en-US" sz="2000" dirty="0">
                <a:solidFill>
                  <a:srgbClr val="FF9300"/>
                </a:solidFill>
              </a:rPr>
              <a:t>alphabet</a:t>
            </a:r>
          </a:p>
          <a:p>
            <a:r>
              <a:rPr lang="en-US" sz="2000" b="1" dirty="0">
                <a:solidFill>
                  <a:srgbClr val="00B0F0"/>
                </a:solidFill>
              </a:rPr>
              <a:t>String</a:t>
            </a:r>
            <a:r>
              <a:rPr lang="en-US" sz="2000" dirty="0"/>
              <a:t> </a:t>
            </a:r>
            <a:r>
              <a:rPr lang="en-US" sz="2000" dirty="0">
                <a:solidFill>
                  <a:schemeClr val="accent5"/>
                </a:solidFill>
              </a:rPr>
              <a:t>over </a:t>
            </a:r>
            <a:r>
              <a:rPr lang="en-US" sz="2000" dirty="0" err="1">
                <a:solidFill>
                  <a:schemeClr val="accent5"/>
                </a:solidFill>
              </a:rPr>
              <a:t>Σ</a:t>
            </a:r>
            <a:r>
              <a:rPr lang="en-US" sz="2000" dirty="0"/>
              <a:t>		A finite list of </a:t>
            </a:r>
            <a:r>
              <a:rPr lang="en-US" sz="2000" dirty="0">
                <a:solidFill>
                  <a:srgbClr val="009051"/>
                </a:solidFill>
              </a:rPr>
              <a:t>symbols</a:t>
            </a:r>
            <a:r>
              <a:rPr lang="en-US" sz="2000" dirty="0"/>
              <a:t> from</a:t>
            </a:r>
            <a:r>
              <a:rPr lang="en-US" sz="2000" dirty="0">
                <a:solidFill>
                  <a:srgbClr val="808DA0"/>
                </a:solidFill>
              </a:rPr>
              <a:t> </a:t>
            </a:r>
            <a:r>
              <a:rPr lang="en-US" sz="2000" dirty="0" err="1">
                <a:solidFill>
                  <a:schemeClr val="accent5"/>
                </a:solidFill>
              </a:rPr>
              <a:t>Σ</a:t>
            </a:r>
            <a:endParaRPr lang="en-US" sz="2000" dirty="0">
              <a:cs typeface="Arial"/>
            </a:endParaRPr>
          </a:p>
          <a:p>
            <a:r>
              <a:rPr lang="en-US" sz="2000" b="1" dirty="0">
                <a:solidFill>
                  <a:srgbClr val="521B93"/>
                </a:solidFill>
                <a:cs typeface="Arial"/>
              </a:rPr>
              <a:t>Language</a:t>
            </a:r>
            <a:r>
              <a:rPr lang="en-US" sz="2000" dirty="0">
                <a:solidFill>
                  <a:schemeClr val="accent5"/>
                </a:solidFill>
              </a:rPr>
              <a:t> over </a:t>
            </a:r>
            <a:r>
              <a:rPr lang="en-US" sz="2000" dirty="0" err="1">
                <a:solidFill>
                  <a:schemeClr val="accent5"/>
                </a:solidFill>
              </a:rPr>
              <a:t>Σ</a:t>
            </a:r>
            <a:r>
              <a:rPr lang="en-US" sz="2000" dirty="0">
                <a:solidFill>
                  <a:schemeClr val="accent5"/>
                </a:solidFill>
              </a:rPr>
              <a:t> </a:t>
            </a:r>
            <a:r>
              <a:rPr lang="en-US" sz="2000" dirty="0">
                <a:solidFill>
                  <a:schemeClr val="accent5"/>
                </a:solidFill>
                <a:ea typeface="+mn-lt"/>
                <a:cs typeface="+mn-lt"/>
              </a:rPr>
              <a:t> 	</a:t>
            </a:r>
            <a:r>
              <a:rPr lang="en-US" sz="2000" dirty="0">
                <a:ea typeface="+mn-lt"/>
                <a:cs typeface="+mn-lt"/>
              </a:rPr>
              <a:t>A</a:t>
            </a:r>
            <a:r>
              <a:rPr lang="en-US" sz="2000" dirty="0">
                <a:solidFill>
                  <a:schemeClr val="accent5"/>
                </a:solidFill>
                <a:ea typeface="+mn-lt"/>
                <a:cs typeface="+mn-lt"/>
              </a:rPr>
              <a:t> </a:t>
            </a:r>
            <a:r>
              <a:rPr lang="en-US" sz="2000" dirty="0">
                <a:solidFill>
                  <a:srgbClr val="C00000"/>
                </a:solidFill>
                <a:ea typeface="+mn-lt"/>
                <a:cs typeface="+mn-lt"/>
              </a:rPr>
              <a:t>set</a:t>
            </a:r>
            <a:r>
              <a:rPr lang="en-US" sz="2000" dirty="0">
                <a:ea typeface="+mn-lt"/>
                <a:cs typeface="+mn-lt"/>
              </a:rPr>
              <a:t> of </a:t>
            </a:r>
            <a:r>
              <a:rPr lang="en-US" sz="2000" dirty="0">
                <a:solidFill>
                  <a:srgbClr val="00B0F0"/>
                </a:solidFill>
                <a:ea typeface="+mn-lt"/>
                <a:cs typeface="+mn-lt"/>
              </a:rPr>
              <a:t>strings</a:t>
            </a:r>
            <a:r>
              <a:rPr lang="en-US" sz="2000" dirty="0">
                <a:ea typeface="+mn-lt"/>
                <a:cs typeface="+mn-lt"/>
              </a:rPr>
              <a:t> (over </a:t>
            </a:r>
            <a:r>
              <a:rPr lang="en-US" sz="2000" dirty="0" err="1">
                <a:ea typeface="+mn-lt"/>
                <a:cs typeface="+mn-lt"/>
              </a:rPr>
              <a:t>Σ</a:t>
            </a:r>
            <a:r>
              <a:rPr lang="en-US" sz="2000" dirty="0">
                <a:ea typeface="+mn-lt"/>
                <a:cs typeface="+mn-lt"/>
              </a:rPr>
              <a:t>)</a:t>
            </a:r>
          </a:p>
          <a:p>
            <a:endParaRPr lang="en-US" i="1" dirty="0"/>
          </a:p>
        </p:txBody>
      </p:sp>
    </p:spTree>
    <p:extLst>
      <p:ext uri="{BB962C8B-B14F-4D97-AF65-F5344CB8AC3E}">
        <p14:creationId xmlns:p14="http://schemas.microsoft.com/office/powerpoint/2010/main" val="2668057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p. 207</a:t>
            </a:r>
            <a:endParaRPr lang="en-US" sz="1800" i="1"/>
          </a:p>
        </p:txBody>
      </p:sp>
      <p:sp>
        <p:nvSpPr>
          <p:cNvPr id="3" name="Content Placeholder 2"/>
          <p:cNvSpPr>
            <a:spLocks noGrp="1"/>
          </p:cNvSpPr>
          <p:nvPr>
            <p:ph idx="1"/>
          </p:nvPr>
        </p:nvSpPr>
        <p:spPr/>
        <p:txBody>
          <a:bodyPr>
            <a:normAutofit/>
          </a:bodyPr>
          <a:lstStyle/>
          <a:p>
            <a:pPr marL="0" indent="0">
              <a:buNone/>
            </a:pPr>
            <a:r>
              <a:rPr lang="en-US"/>
              <a:t>Assume, </a:t>
            </a:r>
            <a:r>
              <a:rPr lang="en-US">
                <a:solidFill>
                  <a:srgbClr val="FF0000"/>
                </a:solidFill>
              </a:rPr>
              <a:t>towards a contradiction</a:t>
            </a:r>
            <a:r>
              <a:rPr lang="en-US"/>
              <a:t>, that it is.</a:t>
            </a:r>
          </a:p>
          <a:p>
            <a:pPr marL="0" indent="0">
              <a:buNone/>
            </a:pPr>
            <a:endParaRPr lang="en-US"/>
          </a:p>
          <a:p>
            <a:pPr marL="0" indent="0">
              <a:buNone/>
            </a:pPr>
            <a:r>
              <a:rPr lang="en-US"/>
              <a:t>Call </a:t>
            </a:r>
            <a:r>
              <a:rPr lang="en-US" b="1"/>
              <a:t>M</a:t>
            </a:r>
            <a:r>
              <a:rPr lang="en-US" b="1" baseline="-25000"/>
              <a:t>ATM</a:t>
            </a:r>
            <a:r>
              <a:rPr lang="en-US"/>
              <a:t> the decider for A</a:t>
            </a:r>
            <a:r>
              <a:rPr lang="en-US" baseline="-25000"/>
              <a:t>TM</a:t>
            </a:r>
            <a:r>
              <a:rPr lang="en-US"/>
              <a:t>: </a:t>
            </a:r>
          </a:p>
          <a:p>
            <a:pPr marL="0" indent="0">
              <a:buNone/>
            </a:pPr>
            <a:endParaRPr lang="en-US"/>
          </a:p>
          <a:p>
            <a:pPr marL="0" indent="0">
              <a:buNone/>
            </a:pPr>
            <a:r>
              <a:rPr lang="en-US"/>
              <a:t>For every TM M and every string w,</a:t>
            </a:r>
          </a:p>
          <a:p>
            <a:pPr>
              <a:buFontTx/>
              <a:buChar char="•"/>
            </a:pPr>
            <a:r>
              <a:rPr lang="en-US" sz="2000"/>
              <a:t>Computation of M</a:t>
            </a:r>
            <a:r>
              <a:rPr lang="en-US" sz="2000" baseline="-25000"/>
              <a:t>ATM</a:t>
            </a:r>
            <a:r>
              <a:rPr lang="en-US" sz="2000"/>
              <a:t> on &lt;M,w&gt; halts and accepts if w is in L(M).</a:t>
            </a:r>
          </a:p>
          <a:p>
            <a:pPr>
              <a:buFontTx/>
              <a:buChar char="•"/>
            </a:pPr>
            <a:r>
              <a:rPr lang="en-US" sz="2000"/>
              <a:t>Computation of M</a:t>
            </a:r>
            <a:r>
              <a:rPr lang="en-US" sz="2000" baseline="-25000"/>
              <a:t>ATM </a:t>
            </a:r>
            <a:r>
              <a:rPr lang="en-US" sz="2000"/>
              <a:t>on &lt;M,w&gt; halts and rejects if w is not in L(M).</a:t>
            </a:r>
          </a:p>
        </p:txBody>
      </p:sp>
      <p:sp>
        <p:nvSpPr>
          <p:cNvPr id="4" name="Explosion 2 3"/>
          <p:cNvSpPr/>
          <p:nvPr/>
        </p:nvSpPr>
        <p:spPr>
          <a:xfrm>
            <a:off x="6088219" y="1942529"/>
            <a:ext cx="2782652" cy="1158047"/>
          </a:xfrm>
          <a:prstGeom prst="irregularSeal2">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a:t>
            </a:r>
            <a:r>
              <a:rPr lang="en-US" b="1" baseline="-25000">
                <a:solidFill>
                  <a:schemeClr val="tx2"/>
                </a:solidFill>
              </a:rPr>
              <a:t>ATM</a:t>
            </a:r>
            <a:r>
              <a:rPr lang="en-US" b="1">
                <a:solidFill>
                  <a:schemeClr val="tx2"/>
                </a:solidFill>
              </a:rPr>
              <a:t> ≠ N</a:t>
            </a:r>
          </a:p>
        </p:txBody>
      </p:sp>
    </p:spTree>
    <p:extLst>
      <p:ext uri="{BB962C8B-B14F-4D97-AF65-F5344CB8AC3E}">
        <p14:creationId xmlns:p14="http://schemas.microsoft.com/office/powerpoint/2010/main" val="391177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p. 207</a:t>
            </a:r>
            <a:endParaRPr lang="en-US" sz="1800" i="1"/>
          </a:p>
        </p:txBody>
      </p:sp>
      <p:sp>
        <p:nvSpPr>
          <p:cNvPr id="3" name="Content Placeholder 2"/>
          <p:cNvSpPr>
            <a:spLocks noGrp="1"/>
          </p:cNvSpPr>
          <p:nvPr>
            <p:ph idx="1"/>
          </p:nvPr>
        </p:nvSpPr>
        <p:spPr/>
        <p:txBody>
          <a:bodyPr>
            <a:normAutofit/>
          </a:bodyPr>
          <a:lstStyle/>
          <a:p>
            <a:pPr marL="0" indent="0">
              <a:buNone/>
            </a:pPr>
            <a:r>
              <a:rPr lang="en-US"/>
              <a:t>Assume, </a:t>
            </a:r>
            <a:r>
              <a:rPr lang="en-US">
                <a:solidFill>
                  <a:srgbClr val="FF0000"/>
                </a:solidFill>
              </a:rPr>
              <a:t>towards a contradiction</a:t>
            </a:r>
            <a:r>
              <a:rPr lang="en-US"/>
              <a:t>, that it is.</a:t>
            </a:r>
          </a:p>
          <a:p>
            <a:pPr marL="0" indent="0">
              <a:buNone/>
            </a:pPr>
            <a:endParaRPr lang="en-US"/>
          </a:p>
          <a:p>
            <a:pPr marL="0" indent="0">
              <a:buNone/>
            </a:pPr>
            <a:r>
              <a:rPr lang="en-US"/>
              <a:t>Call </a:t>
            </a:r>
            <a:r>
              <a:rPr lang="en-US" b="1"/>
              <a:t>M</a:t>
            </a:r>
            <a:r>
              <a:rPr lang="en-US" b="1" baseline="-25000"/>
              <a:t>ATM</a:t>
            </a:r>
            <a:r>
              <a:rPr lang="en-US"/>
              <a:t> the decider for A</a:t>
            </a:r>
            <a:r>
              <a:rPr lang="en-US" baseline="-25000"/>
              <a:t>TM</a:t>
            </a:r>
            <a:r>
              <a:rPr lang="en-US"/>
              <a:t>: </a:t>
            </a:r>
          </a:p>
          <a:p>
            <a:pPr marL="0" indent="0">
              <a:buNone/>
            </a:pPr>
            <a:endParaRPr lang="en-US"/>
          </a:p>
          <a:p>
            <a:pPr marL="0" indent="0">
              <a:buNone/>
            </a:pPr>
            <a:r>
              <a:rPr lang="en-US"/>
              <a:t>For every TM M and every string w,</a:t>
            </a:r>
          </a:p>
          <a:p>
            <a:pPr>
              <a:buFontTx/>
              <a:buChar char="•"/>
            </a:pPr>
            <a:r>
              <a:rPr lang="en-US" sz="2000"/>
              <a:t>Computation of M</a:t>
            </a:r>
            <a:r>
              <a:rPr lang="en-US" sz="2000" baseline="-25000"/>
              <a:t>ATM</a:t>
            </a:r>
            <a:r>
              <a:rPr lang="en-US" sz="2000"/>
              <a:t> on &lt;M,w&gt; halts and accepts if w is in L(M).</a:t>
            </a:r>
          </a:p>
          <a:p>
            <a:pPr>
              <a:buFontTx/>
              <a:buChar char="•"/>
            </a:pPr>
            <a:r>
              <a:rPr lang="en-US" sz="2000"/>
              <a:t>Computation of M</a:t>
            </a:r>
            <a:r>
              <a:rPr lang="en-US" sz="2000" baseline="-25000"/>
              <a:t>ATM </a:t>
            </a:r>
            <a:r>
              <a:rPr lang="en-US" sz="2000"/>
              <a:t>on &lt;M,w&gt; halts and rejects if w is not in L(M).</a:t>
            </a:r>
          </a:p>
        </p:txBody>
      </p:sp>
      <p:sp>
        <p:nvSpPr>
          <p:cNvPr id="4" name="Explosion 2 3"/>
          <p:cNvSpPr/>
          <p:nvPr/>
        </p:nvSpPr>
        <p:spPr>
          <a:xfrm>
            <a:off x="6088219" y="1942529"/>
            <a:ext cx="2782652" cy="1158047"/>
          </a:xfrm>
          <a:prstGeom prst="irregularSeal2">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M</a:t>
            </a:r>
            <a:r>
              <a:rPr lang="en-US" b="1" baseline="-25000">
                <a:solidFill>
                  <a:schemeClr val="tx2"/>
                </a:solidFill>
              </a:rPr>
              <a:t>ATM</a:t>
            </a:r>
            <a:r>
              <a:rPr lang="en-US" b="1">
                <a:solidFill>
                  <a:schemeClr val="tx2"/>
                </a:solidFill>
              </a:rPr>
              <a:t> ≠ 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2F53AFC-E8E3-324F-B33E-017D4478D106}"/>
                  </a:ext>
                </a:extLst>
              </p14:cNvPr>
              <p14:cNvContentPartPr/>
              <p14:nvPr/>
            </p14:nvContentPartPr>
            <p14:xfrm>
              <a:off x="1841410" y="1611095"/>
              <a:ext cx="3147480" cy="71640"/>
            </p14:xfrm>
          </p:contentPart>
        </mc:Choice>
        <mc:Fallback xmlns="">
          <p:pic>
            <p:nvPicPr>
              <p:cNvPr id="5" name="Ink 4">
                <a:extLst>
                  <a:ext uri="{FF2B5EF4-FFF2-40B4-BE49-F238E27FC236}">
                    <a16:creationId xmlns:a16="http://schemas.microsoft.com/office/drawing/2014/main" id="{62F53AFC-E8E3-324F-B33E-017D4478D106}"/>
                  </a:ext>
                </a:extLst>
              </p:cNvPr>
              <p:cNvPicPr/>
              <p:nvPr/>
            </p:nvPicPr>
            <p:blipFill>
              <a:blip r:embed="rId3"/>
              <a:stretch>
                <a:fillRect/>
              </a:stretch>
            </p:blipFill>
            <p:spPr>
              <a:xfrm>
                <a:off x="1833851" y="1603535"/>
                <a:ext cx="316259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8556647-21A8-084C-A9B1-FA5B3E537C26}"/>
                  </a:ext>
                </a:extLst>
              </p14:cNvPr>
              <p14:cNvContentPartPr/>
              <p14:nvPr/>
            </p14:nvContentPartPr>
            <p14:xfrm>
              <a:off x="1115650" y="2024735"/>
              <a:ext cx="944640" cy="640800"/>
            </p14:xfrm>
          </p:contentPart>
        </mc:Choice>
        <mc:Fallback xmlns="">
          <p:pic>
            <p:nvPicPr>
              <p:cNvPr id="6" name="Ink 5">
                <a:extLst>
                  <a:ext uri="{FF2B5EF4-FFF2-40B4-BE49-F238E27FC236}">
                    <a16:creationId xmlns:a16="http://schemas.microsoft.com/office/drawing/2014/main" id="{D8556647-21A8-084C-A9B1-FA5B3E537C26}"/>
                  </a:ext>
                </a:extLst>
              </p:cNvPr>
              <p:cNvPicPr/>
              <p:nvPr/>
            </p:nvPicPr>
            <p:blipFill>
              <a:blip r:embed="rId5"/>
              <a:stretch>
                <a:fillRect/>
              </a:stretch>
            </p:blipFill>
            <p:spPr>
              <a:xfrm>
                <a:off x="1108090" y="2017171"/>
                <a:ext cx="959760" cy="655928"/>
              </a:xfrm>
              <a:prstGeom prst="rect">
                <a:avLst/>
              </a:prstGeom>
            </p:spPr>
          </p:pic>
        </mc:Fallback>
      </mc:AlternateContent>
      <p:grpSp>
        <p:nvGrpSpPr>
          <p:cNvPr id="9" name="Group 8">
            <a:extLst>
              <a:ext uri="{FF2B5EF4-FFF2-40B4-BE49-F238E27FC236}">
                <a16:creationId xmlns:a16="http://schemas.microsoft.com/office/drawing/2014/main" id="{F753DE8E-FD2D-EA4A-A61B-8D405DC85148}"/>
              </a:ext>
            </a:extLst>
          </p:cNvPr>
          <p:cNvGrpSpPr/>
          <p:nvPr/>
        </p:nvGrpSpPr>
        <p:grpSpPr>
          <a:xfrm>
            <a:off x="6909490" y="1938695"/>
            <a:ext cx="143280" cy="523800"/>
            <a:chOff x="6909490" y="1938695"/>
            <a:chExt cx="143280" cy="5238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BCFB024-03A4-F44A-8023-D808F7C4DD16}"/>
                    </a:ext>
                  </a:extLst>
                </p14:cNvPr>
                <p14:cNvContentPartPr/>
                <p14:nvPr/>
              </p14:nvContentPartPr>
              <p14:xfrm>
                <a:off x="6957010" y="1938695"/>
                <a:ext cx="28080" cy="500040"/>
              </p14:xfrm>
            </p:contentPart>
          </mc:Choice>
          <mc:Fallback xmlns="">
            <p:pic>
              <p:nvPicPr>
                <p:cNvPr id="7" name="Ink 6">
                  <a:extLst>
                    <a:ext uri="{FF2B5EF4-FFF2-40B4-BE49-F238E27FC236}">
                      <a16:creationId xmlns:a16="http://schemas.microsoft.com/office/drawing/2014/main" id="{BBCFB024-03A4-F44A-8023-D808F7C4DD16}"/>
                    </a:ext>
                  </a:extLst>
                </p:cNvPr>
                <p:cNvPicPr/>
                <p:nvPr/>
              </p:nvPicPr>
              <p:blipFill>
                <a:blip r:embed="rId7"/>
                <a:stretch>
                  <a:fillRect/>
                </a:stretch>
              </p:blipFill>
              <p:spPr>
                <a:xfrm>
                  <a:off x="6949450" y="1931135"/>
                  <a:ext cx="432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F5F2C45-AD10-AC43-81E7-4051E123C4B7}"/>
                    </a:ext>
                  </a:extLst>
                </p14:cNvPr>
                <p14:cNvContentPartPr/>
                <p14:nvPr/>
              </p14:nvContentPartPr>
              <p14:xfrm>
                <a:off x="6909490" y="2258015"/>
                <a:ext cx="143280" cy="204480"/>
              </p14:xfrm>
            </p:contentPart>
          </mc:Choice>
          <mc:Fallback xmlns="">
            <p:pic>
              <p:nvPicPr>
                <p:cNvPr id="8" name="Ink 7">
                  <a:extLst>
                    <a:ext uri="{FF2B5EF4-FFF2-40B4-BE49-F238E27FC236}">
                      <a16:creationId xmlns:a16="http://schemas.microsoft.com/office/drawing/2014/main" id="{BF5F2C45-AD10-AC43-81E7-4051E123C4B7}"/>
                    </a:ext>
                  </a:extLst>
                </p:cNvPr>
                <p:cNvPicPr/>
                <p:nvPr/>
              </p:nvPicPr>
              <p:blipFill>
                <a:blip r:embed="rId9"/>
                <a:stretch>
                  <a:fillRect/>
                </a:stretch>
              </p:blipFill>
              <p:spPr>
                <a:xfrm>
                  <a:off x="6901930" y="2250455"/>
                  <a:ext cx="158400" cy="219600"/>
                </a:xfrm>
                <a:prstGeom prst="rect">
                  <a:avLst/>
                </a:prstGeom>
              </p:spPr>
            </p:pic>
          </mc:Fallback>
        </mc:AlternateContent>
      </p:grpSp>
      <p:grpSp>
        <p:nvGrpSpPr>
          <p:cNvPr id="27" name="Group 26">
            <a:extLst>
              <a:ext uri="{FF2B5EF4-FFF2-40B4-BE49-F238E27FC236}">
                <a16:creationId xmlns:a16="http://schemas.microsoft.com/office/drawing/2014/main" id="{2C85FD76-7701-414C-AF02-80A3E27BE5CC}"/>
              </a:ext>
            </a:extLst>
          </p:cNvPr>
          <p:cNvGrpSpPr/>
          <p:nvPr/>
        </p:nvGrpSpPr>
        <p:grpSpPr>
          <a:xfrm>
            <a:off x="6568930" y="1392935"/>
            <a:ext cx="551160" cy="476640"/>
            <a:chOff x="6568930" y="1392935"/>
            <a:chExt cx="551160" cy="47664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13D534B-2190-844D-AD7F-CC0BE97A419E}"/>
                    </a:ext>
                  </a:extLst>
                </p14:cNvPr>
                <p14:cNvContentPartPr/>
                <p14:nvPr/>
              </p14:nvContentPartPr>
              <p14:xfrm>
                <a:off x="6595930" y="1420655"/>
                <a:ext cx="79560" cy="208440"/>
              </p14:xfrm>
            </p:contentPart>
          </mc:Choice>
          <mc:Fallback xmlns="">
            <p:pic>
              <p:nvPicPr>
                <p:cNvPr id="10" name="Ink 9">
                  <a:extLst>
                    <a:ext uri="{FF2B5EF4-FFF2-40B4-BE49-F238E27FC236}">
                      <a16:creationId xmlns:a16="http://schemas.microsoft.com/office/drawing/2014/main" id="{713D534B-2190-844D-AD7F-CC0BE97A419E}"/>
                    </a:ext>
                  </a:extLst>
                </p:cNvPr>
                <p:cNvPicPr/>
                <p:nvPr/>
              </p:nvPicPr>
              <p:blipFill>
                <a:blip r:embed="rId11"/>
                <a:stretch>
                  <a:fillRect/>
                </a:stretch>
              </p:blipFill>
              <p:spPr>
                <a:xfrm>
                  <a:off x="6588404" y="1413108"/>
                  <a:ext cx="94612" cy="22353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CA88691-D824-A049-9C2C-91509444D4C3}"/>
                    </a:ext>
                  </a:extLst>
                </p14:cNvPr>
                <p14:cNvContentPartPr/>
                <p14:nvPr/>
              </p14:nvContentPartPr>
              <p14:xfrm>
                <a:off x="6675130" y="1416695"/>
                <a:ext cx="12240" cy="194760"/>
              </p14:xfrm>
            </p:contentPart>
          </mc:Choice>
          <mc:Fallback xmlns="">
            <p:pic>
              <p:nvPicPr>
                <p:cNvPr id="11" name="Ink 10">
                  <a:extLst>
                    <a:ext uri="{FF2B5EF4-FFF2-40B4-BE49-F238E27FC236}">
                      <a16:creationId xmlns:a16="http://schemas.microsoft.com/office/drawing/2014/main" id="{4CA88691-D824-A049-9C2C-91509444D4C3}"/>
                    </a:ext>
                  </a:extLst>
                </p:cNvPr>
                <p:cNvPicPr/>
                <p:nvPr/>
              </p:nvPicPr>
              <p:blipFill>
                <a:blip r:embed="rId13"/>
                <a:stretch>
                  <a:fillRect/>
                </a:stretch>
              </p:blipFill>
              <p:spPr>
                <a:xfrm>
                  <a:off x="6667570" y="1409149"/>
                  <a:ext cx="27360" cy="20985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298C0BA-1FAB-1346-990C-1EADDED071A8}"/>
                    </a:ext>
                  </a:extLst>
                </p14:cNvPr>
                <p14:cNvContentPartPr/>
                <p14:nvPr/>
              </p14:nvContentPartPr>
              <p14:xfrm>
                <a:off x="6627610" y="1539815"/>
                <a:ext cx="75600" cy="24120"/>
              </p14:xfrm>
            </p:contentPart>
          </mc:Choice>
          <mc:Fallback xmlns="">
            <p:pic>
              <p:nvPicPr>
                <p:cNvPr id="12" name="Ink 11">
                  <a:extLst>
                    <a:ext uri="{FF2B5EF4-FFF2-40B4-BE49-F238E27FC236}">
                      <a16:creationId xmlns:a16="http://schemas.microsoft.com/office/drawing/2014/main" id="{D298C0BA-1FAB-1346-990C-1EADDED071A8}"/>
                    </a:ext>
                  </a:extLst>
                </p:cNvPr>
                <p:cNvPicPr/>
                <p:nvPr/>
              </p:nvPicPr>
              <p:blipFill>
                <a:blip r:embed="rId15"/>
                <a:stretch>
                  <a:fillRect/>
                </a:stretch>
              </p:blipFill>
              <p:spPr>
                <a:xfrm>
                  <a:off x="6620050" y="1532255"/>
                  <a:ext cx="90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E414F02C-D2E1-7E4C-8BD4-EAEE413AB464}"/>
                    </a:ext>
                  </a:extLst>
                </p14:cNvPr>
                <p14:cNvContentPartPr/>
                <p14:nvPr/>
              </p14:nvContentPartPr>
              <p14:xfrm>
                <a:off x="6726970" y="1392935"/>
                <a:ext cx="43920" cy="200520"/>
              </p14:xfrm>
            </p:contentPart>
          </mc:Choice>
          <mc:Fallback xmlns="">
            <p:pic>
              <p:nvPicPr>
                <p:cNvPr id="13" name="Ink 12">
                  <a:extLst>
                    <a:ext uri="{FF2B5EF4-FFF2-40B4-BE49-F238E27FC236}">
                      <a16:creationId xmlns:a16="http://schemas.microsoft.com/office/drawing/2014/main" id="{E414F02C-D2E1-7E4C-8BD4-EAEE413AB464}"/>
                    </a:ext>
                  </a:extLst>
                </p:cNvPr>
                <p:cNvPicPr/>
                <p:nvPr/>
              </p:nvPicPr>
              <p:blipFill>
                <a:blip r:embed="rId17"/>
                <a:stretch>
                  <a:fillRect/>
                </a:stretch>
              </p:blipFill>
              <p:spPr>
                <a:xfrm>
                  <a:off x="6719410" y="1385375"/>
                  <a:ext cx="59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E0BCB37-0526-AD4B-9C55-414A7EA414FF}"/>
                    </a:ext>
                  </a:extLst>
                </p14:cNvPr>
                <p14:cNvContentPartPr/>
                <p14:nvPr/>
              </p14:nvContentPartPr>
              <p14:xfrm>
                <a:off x="6790330" y="1511735"/>
                <a:ext cx="95760" cy="93240"/>
              </p14:xfrm>
            </p:contentPart>
          </mc:Choice>
          <mc:Fallback xmlns="">
            <p:pic>
              <p:nvPicPr>
                <p:cNvPr id="15" name="Ink 14">
                  <a:extLst>
                    <a:ext uri="{FF2B5EF4-FFF2-40B4-BE49-F238E27FC236}">
                      <a16:creationId xmlns:a16="http://schemas.microsoft.com/office/drawing/2014/main" id="{CE0BCB37-0526-AD4B-9C55-414A7EA414FF}"/>
                    </a:ext>
                  </a:extLst>
                </p:cNvPr>
                <p:cNvPicPr/>
                <p:nvPr/>
              </p:nvPicPr>
              <p:blipFill>
                <a:blip r:embed="rId19"/>
                <a:stretch>
                  <a:fillRect/>
                </a:stretch>
              </p:blipFill>
              <p:spPr>
                <a:xfrm>
                  <a:off x="6782741" y="1504175"/>
                  <a:ext cx="110937"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CD9D73CA-A48E-6B4C-A8AE-681C721CAEB7}"/>
                    </a:ext>
                  </a:extLst>
                </p14:cNvPr>
                <p14:cNvContentPartPr/>
                <p14:nvPr/>
              </p14:nvContentPartPr>
              <p14:xfrm>
                <a:off x="6897610" y="1516415"/>
                <a:ext cx="51840" cy="79200"/>
              </p14:xfrm>
            </p:contentPart>
          </mc:Choice>
          <mc:Fallback xmlns="">
            <p:pic>
              <p:nvPicPr>
                <p:cNvPr id="16" name="Ink 15">
                  <a:extLst>
                    <a:ext uri="{FF2B5EF4-FFF2-40B4-BE49-F238E27FC236}">
                      <a16:creationId xmlns:a16="http://schemas.microsoft.com/office/drawing/2014/main" id="{CD9D73CA-A48E-6B4C-A8AE-681C721CAEB7}"/>
                    </a:ext>
                  </a:extLst>
                </p:cNvPr>
                <p:cNvPicPr/>
                <p:nvPr/>
              </p:nvPicPr>
              <p:blipFill>
                <a:blip r:embed="rId21"/>
                <a:stretch>
                  <a:fillRect/>
                </a:stretch>
              </p:blipFill>
              <p:spPr>
                <a:xfrm>
                  <a:off x="6890102" y="1508889"/>
                  <a:ext cx="66856" cy="9425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6F94849-B1E5-B44D-BE43-D0060A8166BC}"/>
                    </a:ext>
                  </a:extLst>
                </p14:cNvPr>
                <p14:cNvContentPartPr/>
                <p14:nvPr/>
              </p14:nvContentPartPr>
              <p14:xfrm>
                <a:off x="6976810" y="1527935"/>
                <a:ext cx="24120" cy="71640"/>
              </p14:xfrm>
            </p:contentPart>
          </mc:Choice>
          <mc:Fallback xmlns="">
            <p:pic>
              <p:nvPicPr>
                <p:cNvPr id="17" name="Ink 16">
                  <a:extLst>
                    <a:ext uri="{FF2B5EF4-FFF2-40B4-BE49-F238E27FC236}">
                      <a16:creationId xmlns:a16="http://schemas.microsoft.com/office/drawing/2014/main" id="{A6F94849-B1E5-B44D-BE43-D0060A8166BC}"/>
                    </a:ext>
                  </a:extLst>
                </p:cNvPr>
                <p:cNvPicPr/>
                <p:nvPr/>
              </p:nvPicPr>
              <p:blipFill>
                <a:blip r:embed="rId23"/>
                <a:stretch>
                  <a:fillRect/>
                </a:stretch>
              </p:blipFill>
              <p:spPr>
                <a:xfrm>
                  <a:off x="6969250" y="1520413"/>
                  <a:ext cx="39240" cy="8668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7C5A003-8CF4-4B4F-9B52-DEA0890AB4DA}"/>
                    </a:ext>
                  </a:extLst>
                </p14:cNvPr>
                <p14:cNvContentPartPr/>
                <p14:nvPr/>
              </p14:nvContentPartPr>
              <p14:xfrm>
                <a:off x="6961330" y="1527935"/>
                <a:ext cx="79200" cy="153000"/>
              </p14:xfrm>
            </p:contentPart>
          </mc:Choice>
          <mc:Fallback xmlns="">
            <p:pic>
              <p:nvPicPr>
                <p:cNvPr id="18" name="Ink 17">
                  <a:extLst>
                    <a:ext uri="{FF2B5EF4-FFF2-40B4-BE49-F238E27FC236}">
                      <a16:creationId xmlns:a16="http://schemas.microsoft.com/office/drawing/2014/main" id="{B7C5A003-8CF4-4B4F-9B52-DEA0890AB4DA}"/>
                    </a:ext>
                  </a:extLst>
                </p:cNvPr>
                <p:cNvPicPr/>
                <p:nvPr/>
              </p:nvPicPr>
              <p:blipFill>
                <a:blip r:embed="rId25"/>
                <a:stretch>
                  <a:fillRect/>
                </a:stretch>
              </p:blipFill>
              <p:spPr>
                <a:xfrm>
                  <a:off x="6953770" y="1520375"/>
                  <a:ext cx="94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9DECF433-747B-314D-B8AC-8E806CB5AAAE}"/>
                    </a:ext>
                  </a:extLst>
                </p14:cNvPr>
                <p14:cNvContentPartPr/>
                <p14:nvPr/>
              </p14:nvContentPartPr>
              <p14:xfrm>
                <a:off x="7027210" y="1539815"/>
                <a:ext cx="92880" cy="67680"/>
              </p14:xfrm>
            </p:contentPart>
          </mc:Choice>
          <mc:Fallback xmlns="">
            <p:pic>
              <p:nvPicPr>
                <p:cNvPr id="19" name="Ink 18">
                  <a:extLst>
                    <a:ext uri="{FF2B5EF4-FFF2-40B4-BE49-F238E27FC236}">
                      <a16:creationId xmlns:a16="http://schemas.microsoft.com/office/drawing/2014/main" id="{9DECF433-747B-314D-B8AC-8E806CB5AAAE}"/>
                    </a:ext>
                  </a:extLst>
                </p:cNvPr>
                <p:cNvPicPr/>
                <p:nvPr/>
              </p:nvPicPr>
              <p:blipFill>
                <a:blip r:embed="rId27"/>
                <a:stretch>
                  <a:fillRect/>
                </a:stretch>
              </p:blipFill>
              <p:spPr>
                <a:xfrm>
                  <a:off x="7019679" y="1532295"/>
                  <a:ext cx="107942" cy="82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5F963FF-7731-5E4D-BC18-13904B3DE4AE}"/>
                    </a:ext>
                  </a:extLst>
                </p14:cNvPr>
                <p14:cNvContentPartPr/>
                <p14:nvPr/>
              </p14:nvContentPartPr>
              <p14:xfrm>
                <a:off x="6568930" y="1702535"/>
                <a:ext cx="74880" cy="166680"/>
              </p14:xfrm>
            </p:contentPart>
          </mc:Choice>
          <mc:Fallback xmlns="">
            <p:pic>
              <p:nvPicPr>
                <p:cNvPr id="21" name="Ink 20">
                  <a:extLst>
                    <a:ext uri="{FF2B5EF4-FFF2-40B4-BE49-F238E27FC236}">
                      <a16:creationId xmlns:a16="http://schemas.microsoft.com/office/drawing/2014/main" id="{25F963FF-7731-5E4D-BC18-13904B3DE4AE}"/>
                    </a:ext>
                  </a:extLst>
                </p:cNvPr>
                <p:cNvPicPr/>
                <p:nvPr/>
              </p:nvPicPr>
              <p:blipFill>
                <a:blip r:embed="rId29"/>
                <a:stretch>
                  <a:fillRect/>
                </a:stretch>
              </p:blipFill>
              <p:spPr>
                <a:xfrm>
                  <a:off x="6561370" y="1694975"/>
                  <a:ext cx="90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5A7C8407-978C-9843-AD6D-8701E436E7BA}"/>
                    </a:ext>
                  </a:extLst>
                </p14:cNvPr>
                <p14:cNvContentPartPr/>
                <p14:nvPr/>
              </p14:nvContentPartPr>
              <p14:xfrm>
                <a:off x="6679090" y="1797935"/>
                <a:ext cx="79560" cy="70560"/>
              </p14:xfrm>
            </p:contentPart>
          </mc:Choice>
          <mc:Fallback xmlns="">
            <p:pic>
              <p:nvPicPr>
                <p:cNvPr id="22" name="Ink 21">
                  <a:extLst>
                    <a:ext uri="{FF2B5EF4-FFF2-40B4-BE49-F238E27FC236}">
                      <a16:creationId xmlns:a16="http://schemas.microsoft.com/office/drawing/2014/main" id="{5A7C8407-978C-9843-AD6D-8701E436E7BA}"/>
                    </a:ext>
                  </a:extLst>
                </p:cNvPr>
                <p:cNvPicPr/>
                <p:nvPr/>
              </p:nvPicPr>
              <p:blipFill>
                <a:blip r:embed="rId31"/>
                <a:stretch>
                  <a:fillRect/>
                </a:stretch>
              </p:blipFill>
              <p:spPr>
                <a:xfrm>
                  <a:off x="6671530" y="1790375"/>
                  <a:ext cx="94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ABF28062-44BB-8C40-AC78-F4994A1AB931}"/>
                    </a:ext>
                  </a:extLst>
                </p14:cNvPr>
                <p14:cNvContentPartPr/>
                <p14:nvPr/>
              </p14:nvContentPartPr>
              <p14:xfrm>
                <a:off x="6806170" y="1698575"/>
                <a:ext cx="47880" cy="162720"/>
              </p14:xfrm>
            </p:contentPart>
          </mc:Choice>
          <mc:Fallback xmlns="">
            <p:pic>
              <p:nvPicPr>
                <p:cNvPr id="23" name="Ink 22">
                  <a:extLst>
                    <a:ext uri="{FF2B5EF4-FFF2-40B4-BE49-F238E27FC236}">
                      <a16:creationId xmlns:a16="http://schemas.microsoft.com/office/drawing/2014/main" id="{ABF28062-44BB-8C40-AC78-F4994A1AB931}"/>
                    </a:ext>
                  </a:extLst>
                </p:cNvPr>
                <p:cNvPicPr/>
                <p:nvPr/>
              </p:nvPicPr>
              <p:blipFill>
                <a:blip r:embed="rId33"/>
                <a:stretch>
                  <a:fillRect/>
                </a:stretch>
              </p:blipFill>
              <p:spPr>
                <a:xfrm>
                  <a:off x="6798610" y="1691015"/>
                  <a:ext cx="63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FCB30868-D36F-0340-B808-B73CC39724B4}"/>
                    </a:ext>
                  </a:extLst>
                </p14:cNvPr>
                <p14:cNvContentPartPr/>
                <p14:nvPr/>
              </p14:nvContentPartPr>
              <p14:xfrm>
                <a:off x="6881770" y="1730255"/>
                <a:ext cx="39960" cy="139320"/>
              </p14:xfrm>
            </p:contentPart>
          </mc:Choice>
          <mc:Fallback xmlns="">
            <p:pic>
              <p:nvPicPr>
                <p:cNvPr id="24" name="Ink 23">
                  <a:extLst>
                    <a:ext uri="{FF2B5EF4-FFF2-40B4-BE49-F238E27FC236}">
                      <a16:creationId xmlns:a16="http://schemas.microsoft.com/office/drawing/2014/main" id="{FCB30868-D36F-0340-B808-B73CC39724B4}"/>
                    </a:ext>
                  </a:extLst>
                </p:cNvPr>
                <p:cNvPicPr/>
                <p:nvPr/>
              </p:nvPicPr>
              <p:blipFill>
                <a:blip r:embed="rId35"/>
                <a:stretch>
                  <a:fillRect/>
                </a:stretch>
              </p:blipFill>
              <p:spPr>
                <a:xfrm>
                  <a:off x="6874210" y="1722695"/>
                  <a:ext cx="55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93AD7367-9A31-A74B-91AE-AF446F65CFE8}"/>
                    </a:ext>
                  </a:extLst>
                </p14:cNvPr>
                <p14:cNvContentPartPr/>
                <p14:nvPr/>
              </p14:nvContentPartPr>
              <p14:xfrm>
                <a:off x="6862330" y="1793615"/>
                <a:ext cx="71280" cy="16200"/>
              </p14:xfrm>
            </p:contentPart>
          </mc:Choice>
          <mc:Fallback xmlns="">
            <p:pic>
              <p:nvPicPr>
                <p:cNvPr id="25" name="Ink 24">
                  <a:extLst>
                    <a:ext uri="{FF2B5EF4-FFF2-40B4-BE49-F238E27FC236}">
                      <a16:creationId xmlns:a16="http://schemas.microsoft.com/office/drawing/2014/main" id="{93AD7367-9A31-A74B-91AE-AF446F65CFE8}"/>
                    </a:ext>
                  </a:extLst>
                </p:cNvPr>
                <p:cNvPicPr/>
                <p:nvPr/>
              </p:nvPicPr>
              <p:blipFill>
                <a:blip r:embed="rId37"/>
                <a:stretch>
                  <a:fillRect/>
                </a:stretch>
              </p:blipFill>
              <p:spPr>
                <a:xfrm>
                  <a:off x="6854770" y="1786055"/>
                  <a:ext cx="86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8FC5A217-A127-E340-AC6F-EB7D7F497FA5}"/>
                    </a:ext>
                  </a:extLst>
                </p14:cNvPr>
                <p14:cNvContentPartPr/>
                <p14:nvPr/>
              </p14:nvContentPartPr>
              <p14:xfrm>
                <a:off x="6933250" y="1785695"/>
                <a:ext cx="67680" cy="82800"/>
              </p14:xfrm>
            </p:contentPart>
          </mc:Choice>
          <mc:Fallback xmlns="">
            <p:pic>
              <p:nvPicPr>
                <p:cNvPr id="26" name="Ink 25">
                  <a:extLst>
                    <a:ext uri="{FF2B5EF4-FFF2-40B4-BE49-F238E27FC236}">
                      <a16:creationId xmlns:a16="http://schemas.microsoft.com/office/drawing/2014/main" id="{8FC5A217-A127-E340-AC6F-EB7D7F497FA5}"/>
                    </a:ext>
                  </a:extLst>
                </p:cNvPr>
                <p:cNvPicPr/>
                <p:nvPr/>
              </p:nvPicPr>
              <p:blipFill>
                <a:blip r:embed="rId39"/>
                <a:stretch>
                  <a:fillRect/>
                </a:stretch>
              </p:blipFill>
              <p:spPr>
                <a:xfrm>
                  <a:off x="6925730" y="1778135"/>
                  <a:ext cx="82720" cy="97920"/>
                </a:xfrm>
                <a:prstGeom prst="rect">
                  <a:avLst/>
                </a:prstGeom>
              </p:spPr>
            </p:pic>
          </mc:Fallback>
        </mc:AlternateContent>
      </p:grpSp>
      <p:grpSp>
        <p:nvGrpSpPr>
          <p:cNvPr id="47" name="Group 46">
            <a:extLst>
              <a:ext uri="{FF2B5EF4-FFF2-40B4-BE49-F238E27FC236}">
                <a16:creationId xmlns:a16="http://schemas.microsoft.com/office/drawing/2014/main" id="{9591B8AA-0C5A-DE4B-8BA8-9B5F5E429E75}"/>
              </a:ext>
            </a:extLst>
          </p:cNvPr>
          <p:cNvGrpSpPr/>
          <p:nvPr/>
        </p:nvGrpSpPr>
        <p:grpSpPr>
          <a:xfrm>
            <a:off x="7766650" y="1400855"/>
            <a:ext cx="730440" cy="988560"/>
            <a:chOff x="7766650" y="1400855"/>
            <a:chExt cx="730440" cy="988560"/>
          </a:xfrm>
        </p:grpSpPr>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B7BF11D-247B-8B48-B667-01E8E1BBB98E}"/>
                    </a:ext>
                  </a:extLst>
                </p14:cNvPr>
                <p14:cNvContentPartPr/>
                <p14:nvPr/>
              </p14:nvContentPartPr>
              <p14:xfrm>
                <a:off x="7782490" y="1936175"/>
                <a:ext cx="214560" cy="453240"/>
              </p14:xfrm>
            </p:contentPart>
          </mc:Choice>
          <mc:Fallback xmlns="">
            <p:pic>
              <p:nvPicPr>
                <p:cNvPr id="28" name="Ink 27">
                  <a:extLst>
                    <a:ext uri="{FF2B5EF4-FFF2-40B4-BE49-F238E27FC236}">
                      <a16:creationId xmlns:a16="http://schemas.microsoft.com/office/drawing/2014/main" id="{DB7BF11D-247B-8B48-B667-01E8E1BBB98E}"/>
                    </a:ext>
                  </a:extLst>
                </p:cNvPr>
                <p:cNvPicPr/>
                <p:nvPr/>
              </p:nvPicPr>
              <p:blipFill>
                <a:blip r:embed="rId41"/>
                <a:stretch>
                  <a:fillRect/>
                </a:stretch>
              </p:blipFill>
              <p:spPr>
                <a:xfrm>
                  <a:off x="7774930" y="1928615"/>
                  <a:ext cx="2296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9EF49342-323A-7E48-B2D1-E8C605081525}"/>
                    </a:ext>
                  </a:extLst>
                </p14:cNvPr>
                <p14:cNvContentPartPr/>
                <p14:nvPr/>
              </p14:nvContentPartPr>
              <p14:xfrm>
                <a:off x="7766650" y="2268095"/>
                <a:ext cx="115560" cy="116640"/>
              </p14:xfrm>
            </p:contentPart>
          </mc:Choice>
          <mc:Fallback xmlns="">
            <p:pic>
              <p:nvPicPr>
                <p:cNvPr id="29" name="Ink 28">
                  <a:extLst>
                    <a:ext uri="{FF2B5EF4-FFF2-40B4-BE49-F238E27FC236}">
                      <a16:creationId xmlns:a16="http://schemas.microsoft.com/office/drawing/2014/main" id="{9EF49342-323A-7E48-B2D1-E8C605081525}"/>
                    </a:ext>
                  </a:extLst>
                </p:cNvPr>
                <p:cNvPicPr/>
                <p:nvPr/>
              </p:nvPicPr>
              <p:blipFill>
                <a:blip r:embed="rId43"/>
                <a:stretch>
                  <a:fillRect/>
                </a:stretch>
              </p:blipFill>
              <p:spPr>
                <a:xfrm>
                  <a:off x="7759066" y="2260535"/>
                  <a:ext cx="130727"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2D89FF11-895D-224D-961A-433CE55A1253}"/>
                    </a:ext>
                  </a:extLst>
                </p14:cNvPr>
                <p14:cNvContentPartPr/>
                <p14:nvPr/>
              </p14:nvContentPartPr>
              <p14:xfrm>
                <a:off x="7913530" y="1424615"/>
                <a:ext cx="63720" cy="156960"/>
              </p14:xfrm>
            </p:contentPart>
          </mc:Choice>
          <mc:Fallback xmlns="">
            <p:pic>
              <p:nvPicPr>
                <p:cNvPr id="31" name="Ink 30">
                  <a:extLst>
                    <a:ext uri="{FF2B5EF4-FFF2-40B4-BE49-F238E27FC236}">
                      <a16:creationId xmlns:a16="http://schemas.microsoft.com/office/drawing/2014/main" id="{2D89FF11-895D-224D-961A-433CE55A1253}"/>
                    </a:ext>
                  </a:extLst>
                </p:cNvPr>
                <p:cNvPicPr/>
                <p:nvPr/>
              </p:nvPicPr>
              <p:blipFill>
                <a:blip r:embed="rId45"/>
                <a:stretch>
                  <a:fillRect/>
                </a:stretch>
              </p:blipFill>
              <p:spPr>
                <a:xfrm>
                  <a:off x="7906012" y="1417055"/>
                  <a:ext cx="78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9DD8173E-A1A8-F349-9A34-E6546553E561}"/>
                    </a:ext>
                  </a:extLst>
                </p14:cNvPr>
                <p14:cNvContentPartPr/>
                <p14:nvPr/>
              </p14:nvContentPartPr>
              <p14:xfrm>
                <a:off x="7965010" y="1400855"/>
                <a:ext cx="107640" cy="138240"/>
              </p14:xfrm>
            </p:contentPart>
          </mc:Choice>
          <mc:Fallback xmlns="">
            <p:pic>
              <p:nvPicPr>
                <p:cNvPr id="32" name="Ink 31">
                  <a:extLst>
                    <a:ext uri="{FF2B5EF4-FFF2-40B4-BE49-F238E27FC236}">
                      <a16:creationId xmlns:a16="http://schemas.microsoft.com/office/drawing/2014/main" id="{9DD8173E-A1A8-F349-9A34-E6546553E561}"/>
                    </a:ext>
                  </a:extLst>
                </p:cNvPr>
                <p:cNvPicPr/>
                <p:nvPr/>
              </p:nvPicPr>
              <p:blipFill>
                <a:blip r:embed="rId47"/>
                <a:stretch>
                  <a:fillRect/>
                </a:stretch>
              </p:blipFill>
              <p:spPr>
                <a:xfrm>
                  <a:off x="7957425" y="1393315"/>
                  <a:ext cx="122811" cy="15332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2A1EFD7C-9E64-E642-93B4-8F0EF342F2CD}"/>
                    </a:ext>
                  </a:extLst>
                </p14:cNvPr>
                <p14:cNvContentPartPr/>
                <p14:nvPr/>
              </p14:nvContentPartPr>
              <p14:xfrm>
                <a:off x="8064370" y="1484015"/>
                <a:ext cx="47520" cy="77400"/>
              </p14:xfrm>
            </p:contentPart>
          </mc:Choice>
          <mc:Fallback xmlns="">
            <p:pic>
              <p:nvPicPr>
                <p:cNvPr id="33" name="Ink 32">
                  <a:extLst>
                    <a:ext uri="{FF2B5EF4-FFF2-40B4-BE49-F238E27FC236}">
                      <a16:creationId xmlns:a16="http://schemas.microsoft.com/office/drawing/2014/main" id="{2A1EFD7C-9E64-E642-93B4-8F0EF342F2CD}"/>
                    </a:ext>
                  </a:extLst>
                </p:cNvPr>
                <p:cNvPicPr/>
                <p:nvPr/>
              </p:nvPicPr>
              <p:blipFill>
                <a:blip r:embed="rId49"/>
                <a:stretch>
                  <a:fillRect/>
                </a:stretch>
              </p:blipFill>
              <p:spPr>
                <a:xfrm>
                  <a:off x="8056810" y="1476455"/>
                  <a:ext cx="626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A3523B29-1DE1-1349-A382-F8A33C4545A0}"/>
                    </a:ext>
                  </a:extLst>
                </p14:cNvPr>
                <p14:cNvContentPartPr/>
                <p14:nvPr/>
              </p14:nvContentPartPr>
              <p14:xfrm>
                <a:off x="8123770" y="1456295"/>
                <a:ext cx="103680" cy="43920"/>
              </p14:xfrm>
            </p:contentPart>
          </mc:Choice>
          <mc:Fallback xmlns="">
            <p:pic>
              <p:nvPicPr>
                <p:cNvPr id="34" name="Ink 33">
                  <a:extLst>
                    <a:ext uri="{FF2B5EF4-FFF2-40B4-BE49-F238E27FC236}">
                      <a16:creationId xmlns:a16="http://schemas.microsoft.com/office/drawing/2014/main" id="{A3523B29-1DE1-1349-A382-F8A33C4545A0}"/>
                    </a:ext>
                  </a:extLst>
                </p:cNvPr>
                <p:cNvPicPr/>
                <p:nvPr/>
              </p:nvPicPr>
              <p:blipFill>
                <a:blip r:embed="rId51"/>
                <a:stretch>
                  <a:fillRect/>
                </a:stretch>
              </p:blipFill>
              <p:spPr>
                <a:xfrm>
                  <a:off x="8116184" y="1448735"/>
                  <a:ext cx="118853"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53799E0A-FE93-784D-BA37-D6383E06D18D}"/>
                    </a:ext>
                  </a:extLst>
                </p14:cNvPr>
                <p14:cNvContentPartPr/>
                <p14:nvPr/>
              </p14:nvContentPartPr>
              <p14:xfrm>
                <a:off x="8167330" y="1444415"/>
                <a:ext cx="71640" cy="133920"/>
              </p14:xfrm>
            </p:contentPart>
          </mc:Choice>
          <mc:Fallback xmlns="">
            <p:pic>
              <p:nvPicPr>
                <p:cNvPr id="35" name="Ink 34">
                  <a:extLst>
                    <a:ext uri="{FF2B5EF4-FFF2-40B4-BE49-F238E27FC236}">
                      <a16:creationId xmlns:a16="http://schemas.microsoft.com/office/drawing/2014/main" id="{53799E0A-FE93-784D-BA37-D6383E06D18D}"/>
                    </a:ext>
                  </a:extLst>
                </p:cNvPr>
                <p:cNvPicPr/>
                <p:nvPr/>
              </p:nvPicPr>
              <p:blipFill>
                <a:blip r:embed="rId53"/>
                <a:stretch>
                  <a:fillRect/>
                </a:stretch>
              </p:blipFill>
              <p:spPr>
                <a:xfrm>
                  <a:off x="8159770" y="1436855"/>
                  <a:ext cx="86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046B7646-B9EA-F24C-BBCD-C0B580CDEC4F}"/>
                    </a:ext>
                  </a:extLst>
                </p14:cNvPr>
                <p14:cNvContentPartPr/>
                <p14:nvPr/>
              </p14:nvContentPartPr>
              <p14:xfrm>
                <a:off x="8429770" y="1495895"/>
                <a:ext cx="67320" cy="79560"/>
              </p14:xfrm>
            </p:contentPart>
          </mc:Choice>
          <mc:Fallback xmlns="">
            <p:pic>
              <p:nvPicPr>
                <p:cNvPr id="38" name="Ink 37">
                  <a:extLst>
                    <a:ext uri="{FF2B5EF4-FFF2-40B4-BE49-F238E27FC236}">
                      <a16:creationId xmlns:a16="http://schemas.microsoft.com/office/drawing/2014/main" id="{046B7646-B9EA-F24C-BBCD-C0B580CDEC4F}"/>
                    </a:ext>
                  </a:extLst>
                </p:cNvPr>
                <p:cNvPicPr/>
                <p:nvPr/>
              </p:nvPicPr>
              <p:blipFill>
                <a:blip r:embed="rId55"/>
                <a:stretch>
                  <a:fillRect/>
                </a:stretch>
              </p:blipFill>
              <p:spPr>
                <a:xfrm>
                  <a:off x="8422210" y="1488335"/>
                  <a:ext cx="824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82D283C2-FE89-3B4D-83E9-88C9EE772E9D}"/>
                    </a:ext>
                  </a:extLst>
                </p14:cNvPr>
                <p14:cNvContentPartPr/>
                <p14:nvPr/>
              </p14:nvContentPartPr>
              <p14:xfrm>
                <a:off x="7862050" y="1671215"/>
                <a:ext cx="127440" cy="194400"/>
              </p14:xfrm>
            </p:contentPart>
          </mc:Choice>
          <mc:Fallback xmlns="">
            <p:pic>
              <p:nvPicPr>
                <p:cNvPr id="39" name="Ink 38">
                  <a:extLst>
                    <a:ext uri="{FF2B5EF4-FFF2-40B4-BE49-F238E27FC236}">
                      <a16:creationId xmlns:a16="http://schemas.microsoft.com/office/drawing/2014/main" id="{82D283C2-FE89-3B4D-83E9-88C9EE772E9D}"/>
                    </a:ext>
                  </a:extLst>
                </p:cNvPr>
                <p:cNvPicPr/>
                <p:nvPr/>
              </p:nvPicPr>
              <p:blipFill>
                <a:blip r:embed="rId57"/>
                <a:stretch>
                  <a:fillRect/>
                </a:stretch>
              </p:blipFill>
              <p:spPr>
                <a:xfrm>
                  <a:off x="7854490" y="1663655"/>
                  <a:ext cx="142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D29901D1-737F-0644-AD2D-06B180EB37E3}"/>
                    </a:ext>
                  </a:extLst>
                </p14:cNvPr>
                <p14:cNvContentPartPr/>
                <p14:nvPr/>
              </p14:nvContentPartPr>
              <p14:xfrm>
                <a:off x="7976890" y="1766975"/>
                <a:ext cx="119520" cy="98640"/>
              </p14:xfrm>
            </p:contentPart>
          </mc:Choice>
          <mc:Fallback xmlns="">
            <p:pic>
              <p:nvPicPr>
                <p:cNvPr id="40" name="Ink 39">
                  <a:extLst>
                    <a:ext uri="{FF2B5EF4-FFF2-40B4-BE49-F238E27FC236}">
                      <a16:creationId xmlns:a16="http://schemas.microsoft.com/office/drawing/2014/main" id="{D29901D1-737F-0644-AD2D-06B180EB37E3}"/>
                    </a:ext>
                  </a:extLst>
                </p:cNvPr>
                <p:cNvPicPr/>
                <p:nvPr/>
              </p:nvPicPr>
              <p:blipFill>
                <a:blip r:embed="rId59"/>
                <a:stretch>
                  <a:fillRect/>
                </a:stretch>
              </p:blipFill>
              <p:spPr>
                <a:xfrm>
                  <a:off x="7969330" y="1759415"/>
                  <a:ext cx="134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2BA5B176-5C88-D448-9B04-9C354CAA163B}"/>
                    </a:ext>
                  </a:extLst>
                </p14:cNvPr>
                <p14:cNvContentPartPr/>
                <p14:nvPr/>
              </p14:nvContentPartPr>
              <p14:xfrm>
                <a:off x="8066170" y="1750055"/>
                <a:ext cx="82080" cy="127440"/>
              </p14:xfrm>
            </p:contentPart>
          </mc:Choice>
          <mc:Fallback xmlns="">
            <p:pic>
              <p:nvPicPr>
                <p:cNvPr id="41" name="Ink 40">
                  <a:extLst>
                    <a:ext uri="{FF2B5EF4-FFF2-40B4-BE49-F238E27FC236}">
                      <a16:creationId xmlns:a16="http://schemas.microsoft.com/office/drawing/2014/main" id="{2BA5B176-5C88-D448-9B04-9C354CAA163B}"/>
                    </a:ext>
                  </a:extLst>
                </p:cNvPr>
                <p:cNvPicPr/>
                <p:nvPr/>
              </p:nvPicPr>
              <p:blipFill>
                <a:blip r:embed="rId61"/>
                <a:stretch>
                  <a:fillRect/>
                </a:stretch>
              </p:blipFill>
              <p:spPr>
                <a:xfrm>
                  <a:off x="8058610" y="1742495"/>
                  <a:ext cx="97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910274F2-5C08-9E4C-BBA3-5BAAB889EC75}"/>
                    </a:ext>
                  </a:extLst>
                </p14:cNvPr>
                <p14:cNvContentPartPr/>
                <p14:nvPr/>
              </p14:nvContentPartPr>
              <p14:xfrm>
                <a:off x="8187490" y="1718375"/>
                <a:ext cx="16200" cy="8280"/>
              </p14:xfrm>
            </p:contentPart>
          </mc:Choice>
          <mc:Fallback xmlns="">
            <p:pic>
              <p:nvPicPr>
                <p:cNvPr id="42" name="Ink 41">
                  <a:extLst>
                    <a:ext uri="{FF2B5EF4-FFF2-40B4-BE49-F238E27FC236}">
                      <a16:creationId xmlns:a16="http://schemas.microsoft.com/office/drawing/2014/main" id="{910274F2-5C08-9E4C-BBA3-5BAAB889EC75}"/>
                    </a:ext>
                  </a:extLst>
                </p:cNvPr>
                <p:cNvPicPr/>
                <p:nvPr/>
              </p:nvPicPr>
              <p:blipFill>
                <a:blip r:embed="rId63"/>
                <a:stretch>
                  <a:fillRect/>
                </a:stretch>
              </p:blipFill>
              <p:spPr>
                <a:xfrm>
                  <a:off x="8179930" y="1710815"/>
                  <a:ext cx="31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07F30307-0A6A-F845-AA23-5AEF77F2DBAB}"/>
                    </a:ext>
                  </a:extLst>
                </p14:cNvPr>
                <p14:cNvContentPartPr/>
                <p14:nvPr/>
              </p14:nvContentPartPr>
              <p14:xfrm>
                <a:off x="8140330" y="1773815"/>
                <a:ext cx="39600" cy="118440"/>
              </p14:xfrm>
            </p:contentPart>
          </mc:Choice>
          <mc:Fallback xmlns="">
            <p:pic>
              <p:nvPicPr>
                <p:cNvPr id="43" name="Ink 42">
                  <a:extLst>
                    <a:ext uri="{FF2B5EF4-FFF2-40B4-BE49-F238E27FC236}">
                      <a16:creationId xmlns:a16="http://schemas.microsoft.com/office/drawing/2014/main" id="{07F30307-0A6A-F845-AA23-5AEF77F2DBAB}"/>
                    </a:ext>
                  </a:extLst>
                </p:cNvPr>
                <p:cNvPicPr/>
                <p:nvPr/>
              </p:nvPicPr>
              <p:blipFill>
                <a:blip r:embed="rId65"/>
                <a:stretch>
                  <a:fillRect/>
                </a:stretch>
              </p:blipFill>
              <p:spPr>
                <a:xfrm>
                  <a:off x="8132770" y="1766255"/>
                  <a:ext cx="54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D51AECA8-3296-AC47-A6A5-9F80BD4E54FC}"/>
                    </a:ext>
                  </a:extLst>
                </p14:cNvPr>
                <p14:cNvContentPartPr/>
                <p14:nvPr/>
              </p14:nvContentPartPr>
              <p14:xfrm>
                <a:off x="8211250" y="1694975"/>
                <a:ext cx="103680" cy="169560"/>
              </p14:xfrm>
            </p:contentPart>
          </mc:Choice>
          <mc:Fallback xmlns="">
            <p:pic>
              <p:nvPicPr>
                <p:cNvPr id="44" name="Ink 43">
                  <a:extLst>
                    <a:ext uri="{FF2B5EF4-FFF2-40B4-BE49-F238E27FC236}">
                      <a16:creationId xmlns:a16="http://schemas.microsoft.com/office/drawing/2014/main" id="{D51AECA8-3296-AC47-A6A5-9F80BD4E54FC}"/>
                    </a:ext>
                  </a:extLst>
                </p:cNvPr>
                <p:cNvPicPr/>
                <p:nvPr/>
              </p:nvPicPr>
              <p:blipFill>
                <a:blip r:embed="rId67"/>
                <a:stretch>
                  <a:fillRect/>
                </a:stretch>
              </p:blipFill>
              <p:spPr>
                <a:xfrm>
                  <a:off x="8203690" y="1687431"/>
                  <a:ext cx="118800" cy="18464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86787803-2E26-864C-8318-DADBF05D55E7}"/>
                    </a:ext>
                  </a:extLst>
                </p14:cNvPr>
                <p14:cNvContentPartPr/>
                <p14:nvPr/>
              </p14:nvContentPartPr>
              <p14:xfrm>
                <a:off x="8306290" y="1778855"/>
                <a:ext cx="67680" cy="94680"/>
              </p14:xfrm>
            </p:contentPart>
          </mc:Choice>
          <mc:Fallback xmlns="">
            <p:pic>
              <p:nvPicPr>
                <p:cNvPr id="45" name="Ink 44">
                  <a:extLst>
                    <a:ext uri="{FF2B5EF4-FFF2-40B4-BE49-F238E27FC236}">
                      <a16:creationId xmlns:a16="http://schemas.microsoft.com/office/drawing/2014/main" id="{86787803-2E26-864C-8318-DADBF05D55E7}"/>
                    </a:ext>
                  </a:extLst>
                </p:cNvPr>
                <p:cNvPicPr/>
                <p:nvPr/>
              </p:nvPicPr>
              <p:blipFill>
                <a:blip r:embed="rId69"/>
                <a:stretch>
                  <a:fillRect/>
                </a:stretch>
              </p:blipFill>
              <p:spPr>
                <a:xfrm>
                  <a:off x="8298730" y="1771295"/>
                  <a:ext cx="828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9AD86C85-62DA-B74A-8731-3799641AEC68}"/>
                    </a:ext>
                  </a:extLst>
                </p14:cNvPr>
                <p14:cNvContentPartPr/>
                <p14:nvPr/>
              </p14:nvContentPartPr>
              <p14:xfrm>
                <a:off x="8374690" y="1765895"/>
                <a:ext cx="98640" cy="87120"/>
              </p14:xfrm>
            </p:contentPart>
          </mc:Choice>
          <mc:Fallback xmlns="">
            <p:pic>
              <p:nvPicPr>
                <p:cNvPr id="46" name="Ink 45">
                  <a:extLst>
                    <a:ext uri="{FF2B5EF4-FFF2-40B4-BE49-F238E27FC236}">
                      <a16:creationId xmlns:a16="http://schemas.microsoft.com/office/drawing/2014/main" id="{9AD86C85-62DA-B74A-8731-3799641AEC68}"/>
                    </a:ext>
                  </a:extLst>
                </p:cNvPr>
                <p:cNvPicPr/>
                <p:nvPr/>
              </p:nvPicPr>
              <p:blipFill>
                <a:blip r:embed="rId71"/>
                <a:stretch>
                  <a:fillRect/>
                </a:stretch>
              </p:blipFill>
              <p:spPr>
                <a:xfrm>
                  <a:off x="8367130" y="1758335"/>
                  <a:ext cx="113760" cy="102240"/>
                </a:xfrm>
                <a:prstGeom prst="rect">
                  <a:avLst/>
                </a:prstGeom>
              </p:spPr>
            </p:pic>
          </mc:Fallback>
        </mc:AlternateContent>
      </p:grpSp>
      <p:grpSp>
        <p:nvGrpSpPr>
          <p:cNvPr id="54" name="Group 53">
            <a:extLst>
              <a:ext uri="{FF2B5EF4-FFF2-40B4-BE49-F238E27FC236}">
                <a16:creationId xmlns:a16="http://schemas.microsoft.com/office/drawing/2014/main" id="{38838160-6215-1740-B0A9-AF3571804487}"/>
              </a:ext>
            </a:extLst>
          </p:cNvPr>
          <p:cNvGrpSpPr/>
          <p:nvPr/>
        </p:nvGrpSpPr>
        <p:grpSpPr>
          <a:xfrm>
            <a:off x="214210" y="3459695"/>
            <a:ext cx="286200" cy="651960"/>
            <a:chOff x="214210" y="3459695"/>
            <a:chExt cx="286200" cy="651960"/>
          </a:xfrm>
        </p:grpSpPr>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22975D33-02EF-E74C-9509-C262C73147D1}"/>
                    </a:ext>
                  </a:extLst>
                </p14:cNvPr>
                <p14:cNvContentPartPr/>
                <p14:nvPr/>
              </p14:nvContentPartPr>
              <p14:xfrm>
                <a:off x="297370" y="3459695"/>
                <a:ext cx="127440" cy="304560"/>
              </p14:xfrm>
            </p:contentPart>
          </mc:Choice>
          <mc:Fallback xmlns="">
            <p:pic>
              <p:nvPicPr>
                <p:cNvPr id="48" name="Ink 47">
                  <a:extLst>
                    <a:ext uri="{FF2B5EF4-FFF2-40B4-BE49-F238E27FC236}">
                      <a16:creationId xmlns:a16="http://schemas.microsoft.com/office/drawing/2014/main" id="{22975D33-02EF-E74C-9509-C262C73147D1}"/>
                    </a:ext>
                  </a:extLst>
                </p:cNvPr>
                <p:cNvPicPr/>
                <p:nvPr/>
              </p:nvPicPr>
              <p:blipFill>
                <a:blip r:embed="rId73"/>
                <a:stretch>
                  <a:fillRect/>
                </a:stretch>
              </p:blipFill>
              <p:spPr>
                <a:xfrm>
                  <a:off x="289810" y="3452144"/>
                  <a:ext cx="142560" cy="3196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F1EE2ADF-2A6F-DC47-A703-E4B780F458E1}"/>
                    </a:ext>
                  </a:extLst>
                </p14:cNvPr>
                <p14:cNvContentPartPr/>
                <p14:nvPr/>
              </p14:nvContentPartPr>
              <p14:xfrm>
                <a:off x="305290" y="3488495"/>
                <a:ext cx="162720" cy="262440"/>
              </p14:xfrm>
            </p:contentPart>
          </mc:Choice>
          <mc:Fallback xmlns="">
            <p:pic>
              <p:nvPicPr>
                <p:cNvPr id="49" name="Ink 48">
                  <a:extLst>
                    <a:ext uri="{FF2B5EF4-FFF2-40B4-BE49-F238E27FC236}">
                      <a16:creationId xmlns:a16="http://schemas.microsoft.com/office/drawing/2014/main" id="{F1EE2ADF-2A6F-DC47-A703-E4B780F458E1}"/>
                    </a:ext>
                  </a:extLst>
                </p:cNvPr>
                <p:cNvPicPr/>
                <p:nvPr/>
              </p:nvPicPr>
              <p:blipFill>
                <a:blip r:embed="rId75"/>
                <a:stretch>
                  <a:fillRect/>
                </a:stretch>
              </p:blipFill>
              <p:spPr>
                <a:xfrm>
                  <a:off x="297730" y="3480935"/>
                  <a:ext cx="1778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B7CC7356-9E2C-D546-8562-0C6600E659AD}"/>
                    </a:ext>
                  </a:extLst>
                </p14:cNvPr>
                <p14:cNvContentPartPr/>
                <p14:nvPr/>
              </p14:nvContentPartPr>
              <p14:xfrm>
                <a:off x="257770" y="3599375"/>
                <a:ext cx="206640" cy="63720"/>
              </p14:xfrm>
            </p:contentPart>
          </mc:Choice>
          <mc:Fallback xmlns="">
            <p:pic>
              <p:nvPicPr>
                <p:cNvPr id="50" name="Ink 49">
                  <a:extLst>
                    <a:ext uri="{FF2B5EF4-FFF2-40B4-BE49-F238E27FC236}">
                      <a16:creationId xmlns:a16="http://schemas.microsoft.com/office/drawing/2014/main" id="{B7CC7356-9E2C-D546-8562-0C6600E659AD}"/>
                    </a:ext>
                  </a:extLst>
                </p:cNvPr>
                <p:cNvPicPr/>
                <p:nvPr/>
              </p:nvPicPr>
              <p:blipFill>
                <a:blip r:embed="rId77"/>
                <a:stretch>
                  <a:fillRect/>
                </a:stretch>
              </p:blipFill>
              <p:spPr>
                <a:xfrm>
                  <a:off x="250210" y="3591815"/>
                  <a:ext cx="221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80C201B4-1324-6442-A20C-94633E7A9801}"/>
                    </a:ext>
                  </a:extLst>
                </p14:cNvPr>
                <p14:cNvContentPartPr/>
                <p14:nvPr/>
              </p14:nvContentPartPr>
              <p14:xfrm>
                <a:off x="298810" y="3869375"/>
                <a:ext cx="114120" cy="232200"/>
              </p14:xfrm>
            </p:contentPart>
          </mc:Choice>
          <mc:Fallback xmlns="">
            <p:pic>
              <p:nvPicPr>
                <p:cNvPr id="51" name="Ink 50">
                  <a:extLst>
                    <a:ext uri="{FF2B5EF4-FFF2-40B4-BE49-F238E27FC236}">
                      <a16:creationId xmlns:a16="http://schemas.microsoft.com/office/drawing/2014/main" id="{80C201B4-1324-6442-A20C-94633E7A9801}"/>
                    </a:ext>
                  </a:extLst>
                </p:cNvPr>
                <p:cNvPicPr/>
                <p:nvPr/>
              </p:nvPicPr>
              <p:blipFill>
                <a:blip r:embed="rId79"/>
                <a:stretch>
                  <a:fillRect/>
                </a:stretch>
              </p:blipFill>
              <p:spPr>
                <a:xfrm>
                  <a:off x="291274" y="3861827"/>
                  <a:ext cx="129192" cy="24729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9E866718-8672-1449-8011-B638AB01CC7D}"/>
                    </a:ext>
                  </a:extLst>
                </p14:cNvPr>
                <p14:cNvContentPartPr/>
                <p14:nvPr/>
              </p14:nvContentPartPr>
              <p14:xfrm>
                <a:off x="313210" y="3881975"/>
                <a:ext cx="107640" cy="229680"/>
              </p14:xfrm>
            </p:contentPart>
          </mc:Choice>
          <mc:Fallback xmlns="">
            <p:pic>
              <p:nvPicPr>
                <p:cNvPr id="52" name="Ink 51">
                  <a:extLst>
                    <a:ext uri="{FF2B5EF4-FFF2-40B4-BE49-F238E27FC236}">
                      <a16:creationId xmlns:a16="http://schemas.microsoft.com/office/drawing/2014/main" id="{9E866718-8672-1449-8011-B638AB01CC7D}"/>
                    </a:ext>
                  </a:extLst>
                </p:cNvPr>
                <p:cNvPicPr/>
                <p:nvPr/>
              </p:nvPicPr>
              <p:blipFill>
                <a:blip r:embed="rId81"/>
                <a:stretch>
                  <a:fillRect/>
                </a:stretch>
              </p:blipFill>
              <p:spPr>
                <a:xfrm>
                  <a:off x="305650" y="3874415"/>
                  <a:ext cx="12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9F27B2AF-344D-C24F-A1F7-B1B4FD3BCBA3}"/>
                    </a:ext>
                  </a:extLst>
                </p14:cNvPr>
                <p14:cNvContentPartPr/>
                <p14:nvPr/>
              </p14:nvContentPartPr>
              <p14:xfrm>
                <a:off x="214210" y="3920855"/>
                <a:ext cx="286200" cy="79560"/>
              </p14:xfrm>
            </p:contentPart>
          </mc:Choice>
          <mc:Fallback xmlns="">
            <p:pic>
              <p:nvPicPr>
                <p:cNvPr id="53" name="Ink 52">
                  <a:extLst>
                    <a:ext uri="{FF2B5EF4-FFF2-40B4-BE49-F238E27FC236}">
                      <a16:creationId xmlns:a16="http://schemas.microsoft.com/office/drawing/2014/main" id="{9F27B2AF-344D-C24F-A1F7-B1B4FD3BCBA3}"/>
                    </a:ext>
                  </a:extLst>
                </p:cNvPr>
                <p:cNvPicPr/>
                <p:nvPr/>
              </p:nvPicPr>
              <p:blipFill>
                <a:blip r:embed="rId83"/>
                <a:stretch>
                  <a:fillRect/>
                </a:stretch>
              </p:blipFill>
              <p:spPr>
                <a:xfrm>
                  <a:off x="206650" y="3913295"/>
                  <a:ext cx="301320" cy="94680"/>
                </a:xfrm>
                <a:prstGeom prst="rect">
                  <a:avLst/>
                </a:prstGeom>
              </p:spPr>
            </p:pic>
          </mc:Fallback>
        </mc:AlternateContent>
      </p:grpSp>
      <p:grpSp>
        <p:nvGrpSpPr>
          <p:cNvPr id="70" name="Group 69">
            <a:extLst>
              <a:ext uri="{FF2B5EF4-FFF2-40B4-BE49-F238E27FC236}">
                <a16:creationId xmlns:a16="http://schemas.microsoft.com/office/drawing/2014/main" id="{D55785CE-849F-A041-9583-D5DCE56C84AA}"/>
              </a:ext>
            </a:extLst>
          </p:cNvPr>
          <p:cNvGrpSpPr/>
          <p:nvPr/>
        </p:nvGrpSpPr>
        <p:grpSpPr>
          <a:xfrm>
            <a:off x="2818090" y="4266095"/>
            <a:ext cx="734040" cy="293760"/>
            <a:chOff x="2818090" y="4266095"/>
            <a:chExt cx="734040" cy="293760"/>
          </a:xfrm>
        </p:grpSpPr>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ED6B76B5-FFF2-1C48-AC6D-7477B3C6E08E}"/>
                    </a:ext>
                  </a:extLst>
                </p14:cNvPr>
                <p14:cNvContentPartPr/>
                <p14:nvPr/>
              </p14:nvContentPartPr>
              <p14:xfrm>
                <a:off x="2818090" y="4266095"/>
                <a:ext cx="166680" cy="293760"/>
              </p14:xfrm>
            </p:contentPart>
          </mc:Choice>
          <mc:Fallback xmlns="">
            <p:pic>
              <p:nvPicPr>
                <p:cNvPr id="55" name="Ink 54">
                  <a:extLst>
                    <a:ext uri="{FF2B5EF4-FFF2-40B4-BE49-F238E27FC236}">
                      <a16:creationId xmlns:a16="http://schemas.microsoft.com/office/drawing/2014/main" id="{ED6B76B5-FFF2-1C48-AC6D-7477B3C6E08E}"/>
                    </a:ext>
                  </a:extLst>
                </p:cNvPr>
                <p:cNvPicPr/>
                <p:nvPr/>
              </p:nvPicPr>
              <p:blipFill>
                <a:blip r:embed="rId85"/>
                <a:stretch>
                  <a:fillRect/>
                </a:stretch>
              </p:blipFill>
              <p:spPr>
                <a:xfrm>
                  <a:off x="2810530" y="4258526"/>
                  <a:ext cx="181800" cy="30889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CBF2B75B-0108-C14D-8E06-3F3609706C46}"/>
                    </a:ext>
                  </a:extLst>
                </p14:cNvPr>
                <p14:cNvContentPartPr/>
                <p14:nvPr/>
              </p14:nvContentPartPr>
              <p14:xfrm>
                <a:off x="2896930" y="4456895"/>
                <a:ext cx="107640" cy="79560"/>
              </p14:xfrm>
            </p:contentPart>
          </mc:Choice>
          <mc:Fallback xmlns="">
            <p:pic>
              <p:nvPicPr>
                <p:cNvPr id="56" name="Ink 55">
                  <a:extLst>
                    <a:ext uri="{FF2B5EF4-FFF2-40B4-BE49-F238E27FC236}">
                      <a16:creationId xmlns:a16="http://schemas.microsoft.com/office/drawing/2014/main" id="{CBF2B75B-0108-C14D-8E06-3F3609706C46}"/>
                    </a:ext>
                  </a:extLst>
                </p:cNvPr>
                <p:cNvPicPr/>
                <p:nvPr/>
              </p:nvPicPr>
              <p:blipFill>
                <a:blip r:embed="rId87"/>
                <a:stretch>
                  <a:fillRect/>
                </a:stretch>
              </p:blipFill>
              <p:spPr>
                <a:xfrm>
                  <a:off x="2889345" y="4449369"/>
                  <a:ext cx="122811" cy="9461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DF9CD7E7-3D4B-564A-BF0F-DEA87A2623AC}"/>
                    </a:ext>
                  </a:extLst>
                </p14:cNvPr>
                <p14:cNvContentPartPr/>
                <p14:nvPr/>
              </p14:nvContentPartPr>
              <p14:xfrm>
                <a:off x="3091330" y="4424855"/>
                <a:ext cx="83880" cy="90360"/>
              </p14:xfrm>
            </p:contentPart>
          </mc:Choice>
          <mc:Fallback xmlns="">
            <p:pic>
              <p:nvPicPr>
                <p:cNvPr id="57" name="Ink 56">
                  <a:extLst>
                    <a:ext uri="{FF2B5EF4-FFF2-40B4-BE49-F238E27FC236}">
                      <a16:creationId xmlns:a16="http://schemas.microsoft.com/office/drawing/2014/main" id="{DF9CD7E7-3D4B-564A-BF0F-DEA87A2623AC}"/>
                    </a:ext>
                  </a:extLst>
                </p:cNvPr>
                <p:cNvPicPr/>
                <p:nvPr/>
              </p:nvPicPr>
              <p:blipFill>
                <a:blip r:embed="rId89"/>
                <a:stretch>
                  <a:fillRect/>
                </a:stretch>
              </p:blipFill>
              <p:spPr>
                <a:xfrm>
                  <a:off x="3083737" y="4417295"/>
                  <a:ext cx="99065"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9E7EA9D6-03E9-8D41-9744-3ADCF39E4027}"/>
                    </a:ext>
                  </a:extLst>
                </p14:cNvPr>
                <p14:cNvContentPartPr/>
                <p14:nvPr/>
              </p14:nvContentPartPr>
              <p14:xfrm>
                <a:off x="3206530" y="4437455"/>
                <a:ext cx="127440" cy="86760"/>
              </p14:xfrm>
            </p:contentPart>
          </mc:Choice>
          <mc:Fallback xmlns="">
            <p:pic>
              <p:nvPicPr>
                <p:cNvPr id="58" name="Ink 57">
                  <a:extLst>
                    <a:ext uri="{FF2B5EF4-FFF2-40B4-BE49-F238E27FC236}">
                      <a16:creationId xmlns:a16="http://schemas.microsoft.com/office/drawing/2014/main" id="{9E7EA9D6-03E9-8D41-9744-3ADCF39E4027}"/>
                    </a:ext>
                  </a:extLst>
                </p:cNvPr>
                <p:cNvPicPr/>
                <p:nvPr/>
              </p:nvPicPr>
              <p:blipFill>
                <a:blip r:embed="rId91"/>
                <a:stretch>
                  <a:fillRect/>
                </a:stretch>
              </p:blipFill>
              <p:spPr>
                <a:xfrm>
                  <a:off x="3198949" y="4429895"/>
                  <a:ext cx="1426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30CA247B-7277-744F-9496-3E56CC22336E}"/>
                    </a:ext>
                  </a:extLst>
                </p14:cNvPr>
                <p14:cNvContentPartPr/>
                <p14:nvPr/>
              </p14:nvContentPartPr>
              <p14:xfrm>
                <a:off x="3365650" y="4271495"/>
                <a:ext cx="55440" cy="233280"/>
              </p14:xfrm>
            </p:contentPart>
          </mc:Choice>
          <mc:Fallback xmlns="">
            <p:pic>
              <p:nvPicPr>
                <p:cNvPr id="59" name="Ink 58">
                  <a:extLst>
                    <a:ext uri="{FF2B5EF4-FFF2-40B4-BE49-F238E27FC236}">
                      <a16:creationId xmlns:a16="http://schemas.microsoft.com/office/drawing/2014/main" id="{30CA247B-7277-744F-9496-3E56CC22336E}"/>
                    </a:ext>
                  </a:extLst>
                </p:cNvPr>
                <p:cNvPicPr/>
                <p:nvPr/>
              </p:nvPicPr>
              <p:blipFill>
                <a:blip r:embed="rId93"/>
                <a:stretch>
                  <a:fillRect/>
                </a:stretch>
              </p:blipFill>
              <p:spPr>
                <a:xfrm>
                  <a:off x="3358090" y="4263923"/>
                  <a:ext cx="70560" cy="248423"/>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FCE28B9-BAA5-AC48-B983-42703F6BEE2B}"/>
                    </a:ext>
                  </a:extLst>
                </p14:cNvPr>
                <p14:cNvContentPartPr/>
                <p14:nvPr/>
              </p14:nvContentPartPr>
              <p14:xfrm>
                <a:off x="3543850" y="4409015"/>
                <a:ext cx="4320" cy="8280"/>
              </p14:xfrm>
            </p:contentPart>
          </mc:Choice>
          <mc:Fallback xmlns="">
            <p:pic>
              <p:nvPicPr>
                <p:cNvPr id="61" name="Ink 60">
                  <a:extLst>
                    <a:ext uri="{FF2B5EF4-FFF2-40B4-BE49-F238E27FC236}">
                      <a16:creationId xmlns:a16="http://schemas.microsoft.com/office/drawing/2014/main" id="{CFCE28B9-BAA5-AC48-B983-42703F6BEE2B}"/>
                    </a:ext>
                  </a:extLst>
                </p:cNvPr>
                <p:cNvPicPr/>
                <p:nvPr/>
              </p:nvPicPr>
              <p:blipFill>
                <a:blip r:embed="rId95"/>
                <a:stretch>
                  <a:fillRect/>
                </a:stretch>
              </p:blipFill>
              <p:spPr>
                <a:xfrm>
                  <a:off x="3536290" y="4401455"/>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42ADF8C4-BFB0-054E-AA62-FD40086D185F}"/>
                    </a:ext>
                  </a:extLst>
                </p14:cNvPr>
                <p14:cNvContentPartPr/>
                <p14:nvPr/>
              </p14:nvContentPartPr>
              <p14:xfrm>
                <a:off x="3547810" y="4468775"/>
                <a:ext cx="4320" cy="8280"/>
              </p14:xfrm>
            </p:contentPart>
          </mc:Choice>
          <mc:Fallback xmlns="">
            <p:pic>
              <p:nvPicPr>
                <p:cNvPr id="62" name="Ink 61">
                  <a:extLst>
                    <a:ext uri="{FF2B5EF4-FFF2-40B4-BE49-F238E27FC236}">
                      <a16:creationId xmlns:a16="http://schemas.microsoft.com/office/drawing/2014/main" id="{42ADF8C4-BFB0-054E-AA62-FD40086D185F}"/>
                    </a:ext>
                  </a:extLst>
                </p:cNvPr>
                <p:cNvPicPr/>
                <p:nvPr/>
              </p:nvPicPr>
              <p:blipFill>
                <a:blip r:embed="rId97"/>
                <a:stretch>
                  <a:fillRect/>
                </a:stretch>
              </p:blipFill>
              <p:spPr>
                <a:xfrm>
                  <a:off x="3540250" y="4461215"/>
                  <a:ext cx="19440" cy="23400"/>
                </a:xfrm>
                <a:prstGeom prst="rect">
                  <a:avLst/>
                </a:prstGeom>
              </p:spPr>
            </p:pic>
          </mc:Fallback>
        </mc:AlternateContent>
      </p:grpSp>
      <p:grpSp>
        <p:nvGrpSpPr>
          <p:cNvPr id="69" name="Group 68">
            <a:extLst>
              <a:ext uri="{FF2B5EF4-FFF2-40B4-BE49-F238E27FC236}">
                <a16:creationId xmlns:a16="http://schemas.microsoft.com/office/drawing/2014/main" id="{EF5DAFAB-A0E6-B64C-A6F6-5D0D938D0C15}"/>
              </a:ext>
            </a:extLst>
          </p:cNvPr>
          <p:cNvGrpSpPr/>
          <p:nvPr/>
        </p:nvGrpSpPr>
        <p:grpSpPr>
          <a:xfrm>
            <a:off x="3877210" y="4266095"/>
            <a:ext cx="614160" cy="250560"/>
            <a:chOff x="3877210" y="4266095"/>
            <a:chExt cx="614160" cy="250560"/>
          </a:xfrm>
        </p:grpSpPr>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7E30AADD-9051-774E-850A-9E0D75170628}"/>
                    </a:ext>
                  </a:extLst>
                </p14:cNvPr>
                <p14:cNvContentPartPr/>
                <p14:nvPr/>
              </p14:nvContentPartPr>
              <p14:xfrm>
                <a:off x="3877210" y="4266095"/>
                <a:ext cx="186840" cy="250560"/>
              </p14:xfrm>
            </p:contentPart>
          </mc:Choice>
          <mc:Fallback xmlns="">
            <p:pic>
              <p:nvPicPr>
                <p:cNvPr id="63" name="Ink 62">
                  <a:extLst>
                    <a:ext uri="{FF2B5EF4-FFF2-40B4-BE49-F238E27FC236}">
                      <a16:creationId xmlns:a16="http://schemas.microsoft.com/office/drawing/2014/main" id="{7E30AADD-9051-774E-850A-9E0D75170628}"/>
                    </a:ext>
                  </a:extLst>
                </p:cNvPr>
                <p:cNvPicPr/>
                <p:nvPr/>
              </p:nvPicPr>
              <p:blipFill>
                <a:blip r:embed="rId99"/>
                <a:stretch>
                  <a:fillRect/>
                </a:stretch>
              </p:blipFill>
              <p:spPr>
                <a:xfrm>
                  <a:off x="3869650" y="4258524"/>
                  <a:ext cx="201960" cy="26570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F12019FE-A101-9347-972B-51EB3B9DB823}"/>
                    </a:ext>
                  </a:extLst>
                </p14:cNvPr>
                <p14:cNvContentPartPr/>
                <p14:nvPr/>
              </p14:nvContentPartPr>
              <p14:xfrm>
                <a:off x="3929050" y="4369415"/>
                <a:ext cx="171000" cy="28080"/>
              </p14:xfrm>
            </p:contentPart>
          </mc:Choice>
          <mc:Fallback xmlns="">
            <p:pic>
              <p:nvPicPr>
                <p:cNvPr id="64" name="Ink 63">
                  <a:extLst>
                    <a:ext uri="{FF2B5EF4-FFF2-40B4-BE49-F238E27FC236}">
                      <a16:creationId xmlns:a16="http://schemas.microsoft.com/office/drawing/2014/main" id="{F12019FE-A101-9347-972B-51EB3B9DB823}"/>
                    </a:ext>
                  </a:extLst>
                </p:cNvPr>
                <p:cNvPicPr/>
                <p:nvPr/>
              </p:nvPicPr>
              <p:blipFill>
                <a:blip r:embed="rId101"/>
                <a:stretch>
                  <a:fillRect/>
                </a:stretch>
              </p:blipFill>
              <p:spPr>
                <a:xfrm>
                  <a:off x="3921490" y="4361951"/>
                  <a:ext cx="186120" cy="430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228D0366-A7C1-9F4E-8AC3-A779992C69B4}"/>
                    </a:ext>
                  </a:extLst>
                </p14:cNvPr>
                <p14:cNvContentPartPr/>
                <p14:nvPr/>
              </p14:nvContentPartPr>
              <p14:xfrm>
                <a:off x="4190770" y="4317935"/>
                <a:ext cx="36000" cy="24120"/>
              </p14:xfrm>
            </p:contentPart>
          </mc:Choice>
          <mc:Fallback xmlns="">
            <p:pic>
              <p:nvPicPr>
                <p:cNvPr id="65" name="Ink 64">
                  <a:extLst>
                    <a:ext uri="{FF2B5EF4-FFF2-40B4-BE49-F238E27FC236}">
                      <a16:creationId xmlns:a16="http://schemas.microsoft.com/office/drawing/2014/main" id="{228D0366-A7C1-9F4E-8AC3-A779992C69B4}"/>
                    </a:ext>
                  </a:extLst>
                </p:cNvPr>
                <p:cNvPicPr/>
                <p:nvPr/>
              </p:nvPicPr>
              <p:blipFill>
                <a:blip r:embed="rId103"/>
                <a:stretch>
                  <a:fillRect/>
                </a:stretch>
              </p:blipFill>
              <p:spPr>
                <a:xfrm>
                  <a:off x="4183210" y="4310375"/>
                  <a:ext cx="51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23996F13-35E5-3742-9CB6-8681970936C8}"/>
                    </a:ext>
                  </a:extLst>
                </p14:cNvPr>
                <p14:cNvContentPartPr/>
                <p14:nvPr/>
              </p14:nvContentPartPr>
              <p14:xfrm>
                <a:off x="4160890" y="4405055"/>
                <a:ext cx="34200" cy="71640"/>
              </p14:xfrm>
            </p:contentPart>
          </mc:Choice>
          <mc:Fallback xmlns="">
            <p:pic>
              <p:nvPicPr>
                <p:cNvPr id="66" name="Ink 65">
                  <a:extLst>
                    <a:ext uri="{FF2B5EF4-FFF2-40B4-BE49-F238E27FC236}">
                      <a16:creationId xmlns:a16="http://schemas.microsoft.com/office/drawing/2014/main" id="{23996F13-35E5-3742-9CB6-8681970936C8}"/>
                    </a:ext>
                  </a:extLst>
                </p:cNvPr>
                <p:cNvPicPr/>
                <p:nvPr/>
              </p:nvPicPr>
              <p:blipFill>
                <a:blip r:embed="rId105"/>
                <a:stretch>
                  <a:fillRect/>
                </a:stretch>
              </p:blipFill>
              <p:spPr>
                <a:xfrm>
                  <a:off x="4153409" y="4397495"/>
                  <a:ext cx="49163"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87136476-D13C-AE42-A108-CD2B683ED778}"/>
                    </a:ext>
                  </a:extLst>
                </p14:cNvPr>
                <p14:cNvContentPartPr/>
                <p14:nvPr/>
              </p14:nvContentPartPr>
              <p14:xfrm>
                <a:off x="4232170" y="4401095"/>
                <a:ext cx="74160" cy="74160"/>
              </p14:xfrm>
            </p:contentPart>
          </mc:Choice>
          <mc:Fallback xmlns="">
            <p:pic>
              <p:nvPicPr>
                <p:cNvPr id="67" name="Ink 66">
                  <a:extLst>
                    <a:ext uri="{FF2B5EF4-FFF2-40B4-BE49-F238E27FC236}">
                      <a16:creationId xmlns:a16="http://schemas.microsoft.com/office/drawing/2014/main" id="{87136476-D13C-AE42-A108-CD2B683ED778}"/>
                    </a:ext>
                  </a:extLst>
                </p:cNvPr>
                <p:cNvPicPr/>
                <p:nvPr/>
              </p:nvPicPr>
              <p:blipFill>
                <a:blip r:embed="rId107"/>
                <a:stretch>
                  <a:fillRect/>
                </a:stretch>
              </p:blipFill>
              <p:spPr>
                <a:xfrm>
                  <a:off x="4224573" y="4393498"/>
                  <a:ext cx="89354" cy="89354"/>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17889CB2-2913-D34B-B43F-8FCF1BFCF03B}"/>
                    </a:ext>
                  </a:extLst>
                </p14:cNvPr>
                <p14:cNvContentPartPr/>
                <p14:nvPr/>
              </p14:nvContentPartPr>
              <p14:xfrm>
                <a:off x="4365370" y="4299215"/>
                <a:ext cx="126000" cy="213480"/>
              </p14:xfrm>
            </p:contentPart>
          </mc:Choice>
          <mc:Fallback xmlns="">
            <p:pic>
              <p:nvPicPr>
                <p:cNvPr id="68" name="Ink 67">
                  <a:extLst>
                    <a:ext uri="{FF2B5EF4-FFF2-40B4-BE49-F238E27FC236}">
                      <a16:creationId xmlns:a16="http://schemas.microsoft.com/office/drawing/2014/main" id="{17889CB2-2913-D34B-B43F-8FCF1BFCF03B}"/>
                    </a:ext>
                  </a:extLst>
                </p:cNvPr>
                <p:cNvPicPr/>
                <p:nvPr/>
              </p:nvPicPr>
              <p:blipFill>
                <a:blip r:embed="rId109"/>
                <a:stretch>
                  <a:fillRect/>
                </a:stretch>
              </p:blipFill>
              <p:spPr>
                <a:xfrm>
                  <a:off x="4357810" y="4291642"/>
                  <a:ext cx="141120" cy="228626"/>
                </a:xfrm>
                <a:prstGeom prst="rect">
                  <a:avLst/>
                </a:prstGeom>
              </p:spPr>
            </p:pic>
          </mc:Fallback>
        </mc:AlternateContent>
      </p:grpSp>
      <p:grpSp>
        <p:nvGrpSpPr>
          <p:cNvPr id="92" name="Group 91">
            <a:extLst>
              <a:ext uri="{FF2B5EF4-FFF2-40B4-BE49-F238E27FC236}">
                <a16:creationId xmlns:a16="http://schemas.microsoft.com/office/drawing/2014/main" id="{22059AF2-6AA5-B94F-8342-920765C8ED44}"/>
              </a:ext>
            </a:extLst>
          </p:cNvPr>
          <p:cNvGrpSpPr/>
          <p:nvPr/>
        </p:nvGrpSpPr>
        <p:grpSpPr>
          <a:xfrm>
            <a:off x="4833730" y="4282655"/>
            <a:ext cx="1508400" cy="196200"/>
            <a:chOff x="4833730" y="4282655"/>
            <a:chExt cx="1508400" cy="196200"/>
          </a:xfrm>
        </p:grpSpPr>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88D66081-BF36-8D49-B4F1-B85AFCECC882}"/>
                    </a:ext>
                  </a:extLst>
                </p14:cNvPr>
                <p14:cNvContentPartPr/>
                <p14:nvPr/>
              </p14:nvContentPartPr>
              <p14:xfrm>
                <a:off x="4833730" y="4353575"/>
                <a:ext cx="75600" cy="123120"/>
              </p14:xfrm>
            </p:contentPart>
          </mc:Choice>
          <mc:Fallback xmlns="">
            <p:pic>
              <p:nvPicPr>
                <p:cNvPr id="71" name="Ink 70">
                  <a:extLst>
                    <a:ext uri="{FF2B5EF4-FFF2-40B4-BE49-F238E27FC236}">
                      <a16:creationId xmlns:a16="http://schemas.microsoft.com/office/drawing/2014/main" id="{88D66081-BF36-8D49-B4F1-B85AFCECC882}"/>
                    </a:ext>
                  </a:extLst>
                </p:cNvPr>
                <p:cNvPicPr/>
                <p:nvPr/>
              </p:nvPicPr>
              <p:blipFill>
                <a:blip r:embed="rId111"/>
                <a:stretch>
                  <a:fillRect/>
                </a:stretch>
              </p:blipFill>
              <p:spPr>
                <a:xfrm>
                  <a:off x="4826170" y="4346015"/>
                  <a:ext cx="90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CD40A57F-5EB1-3F46-A8C2-3575EE962C3D}"/>
                    </a:ext>
                  </a:extLst>
                </p14:cNvPr>
                <p14:cNvContentPartPr/>
                <p14:nvPr/>
              </p14:nvContentPartPr>
              <p14:xfrm>
                <a:off x="4969450" y="4381295"/>
                <a:ext cx="63000" cy="63720"/>
              </p14:xfrm>
            </p:contentPart>
          </mc:Choice>
          <mc:Fallback xmlns="">
            <p:pic>
              <p:nvPicPr>
                <p:cNvPr id="72" name="Ink 71">
                  <a:extLst>
                    <a:ext uri="{FF2B5EF4-FFF2-40B4-BE49-F238E27FC236}">
                      <a16:creationId xmlns:a16="http://schemas.microsoft.com/office/drawing/2014/main" id="{CD40A57F-5EB1-3F46-A8C2-3575EE962C3D}"/>
                    </a:ext>
                  </a:extLst>
                </p:cNvPr>
                <p:cNvPicPr/>
                <p:nvPr/>
              </p:nvPicPr>
              <p:blipFill>
                <a:blip r:embed="rId113"/>
                <a:stretch>
                  <a:fillRect/>
                </a:stretch>
              </p:blipFill>
              <p:spPr>
                <a:xfrm>
                  <a:off x="4961890" y="4373735"/>
                  <a:ext cx="78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0A883C40-0D71-6A4E-A9D8-03C942EFDD5F}"/>
                    </a:ext>
                  </a:extLst>
                </p14:cNvPr>
                <p14:cNvContentPartPr/>
                <p14:nvPr/>
              </p14:nvContentPartPr>
              <p14:xfrm>
                <a:off x="5055850" y="4407935"/>
                <a:ext cx="75600" cy="70920"/>
              </p14:xfrm>
            </p:contentPart>
          </mc:Choice>
          <mc:Fallback xmlns="">
            <p:pic>
              <p:nvPicPr>
                <p:cNvPr id="73" name="Ink 72">
                  <a:extLst>
                    <a:ext uri="{FF2B5EF4-FFF2-40B4-BE49-F238E27FC236}">
                      <a16:creationId xmlns:a16="http://schemas.microsoft.com/office/drawing/2014/main" id="{0A883C40-0D71-6A4E-A9D8-03C942EFDD5F}"/>
                    </a:ext>
                  </a:extLst>
                </p:cNvPr>
                <p:cNvPicPr/>
                <p:nvPr/>
              </p:nvPicPr>
              <p:blipFill>
                <a:blip r:embed="rId115"/>
                <a:stretch>
                  <a:fillRect/>
                </a:stretch>
              </p:blipFill>
              <p:spPr>
                <a:xfrm>
                  <a:off x="5048290" y="4400375"/>
                  <a:ext cx="907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36B0F9E2-EB75-6C48-94B0-3A9D8E456B68}"/>
                    </a:ext>
                  </a:extLst>
                </p14:cNvPr>
                <p14:cNvContentPartPr/>
                <p14:nvPr/>
              </p14:nvContentPartPr>
              <p14:xfrm>
                <a:off x="5222530" y="4373375"/>
                <a:ext cx="127440" cy="24120"/>
              </p14:xfrm>
            </p:contentPart>
          </mc:Choice>
          <mc:Fallback xmlns="">
            <p:pic>
              <p:nvPicPr>
                <p:cNvPr id="75" name="Ink 74">
                  <a:extLst>
                    <a:ext uri="{FF2B5EF4-FFF2-40B4-BE49-F238E27FC236}">
                      <a16:creationId xmlns:a16="http://schemas.microsoft.com/office/drawing/2014/main" id="{36B0F9E2-EB75-6C48-94B0-3A9D8E456B68}"/>
                    </a:ext>
                  </a:extLst>
                </p:cNvPr>
                <p:cNvPicPr/>
                <p:nvPr/>
              </p:nvPicPr>
              <p:blipFill>
                <a:blip r:embed="rId117"/>
                <a:stretch>
                  <a:fillRect/>
                </a:stretch>
              </p:blipFill>
              <p:spPr>
                <a:xfrm>
                  <a:off x="5214970" y="4365815"/>
                  <a:ext cx="142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26F6DE28-3E04-6F42-AA5F-4568179D4A0E}"/>
                    </a:ext>
                  </a:extLst>
                </p14:cNvPr>
                <p14:cNvContentPartPr/>
                <p14:nvPr/>
              </p14:nvContentPartPr>
              <p14:xfrm>
                <a:off x="5282290" y="4341695"/>
                <a:ext cx="103680" cy="131040"/>
              </p14:xfrm>
            </p:contentPart>
          </mc:Choice>
          <mc:Fallback xmlns="">
            <p:pic>
              <p:nvPicPr>
                <p:cNvPr id="76" name="Ink 75">
                  <a:extLst>
                    <a:ext uri="{FF2B5EF4-FFF2-40B4-BE49-F238E27FC236}">
                      <a16:creationId xmlns:a16="http://schemas.microsoft.com/office/drawing/2014/main" id="{26F6DE28-3E04-6F42-AA5F-4568179D4A0E}"/>
                    </a:ext>
                  </a:extLst>
                </p:cNvPr>
                <p:cNvPicPr/>
                <p:nvPr/>
              </p:nvPicPr>
              <p:blipFill>
                <a:blip r:embed="rId119"/>
                <a:stretch>
                  <a:fillRect/>
                </a:stretch>
              </p:blipFill>
              <p:spPr>
                <a:xfrm>
                  <a:off x="5274730" y="4334135"/>
                  <a:ext cx="118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58603370-3C04-C941-9F59-2D5B4928B9F0}"/>
                    </a:ext>
                  </a:extLst>
                </p14:cNvPr>
                <p14:cNvContentPartPr/>
                <p14:nvPr/>
              </p14:nvContentPartPr>
              <p14:xfrm>
                <a:off x="5406850" y="4381295"/>
                <a:ext cx="90000" cy="63720"/>
              </p14:xfrm>
            </p:contentPart>
          </mc:Choice>
          <mc:Fallback xmlns="">
            <p:pic>
              <p:nvPicPr>
                <p:cNvPr id="77" name="Ink 76">
                  <a:extLst>
                    <a:ext uri="{FF2B5EF4-FFF2-40B4-BE49-F238E27FC236}">
                      <a16:creationId xmlns:a16="http://schemas.microsoft.com/office/drawing/2014/main" id="{58603370-3C04-C941-9F59-2D5B4928B9F0}"/>
                    </a:ext>
                  </a:extLst>
                </p:cNvPr>
                <p:cNvPicPr/>
                <p:nvPr/>
              </p:nvPicPr>
              <p:blipFill>
                <a:blip r:embed="rId121"/>
                <a:stretch>
                  <a:fillRect/>
                </a:stretch>
              </p:blipFill>
              <p:spPr>
                <a:xfrm>
                  <a:off x="5399290" y="4373735"/>
                  <a:ext cx="105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95361155-B10A-F249-B099-0EC35CFD8151}"/>
                    </a:ext>
                  </a:extLst>
                </p14:cNvPr>
                <p14:cNvContentPartPr/>
                <p14:nvPr/>
              </p14:nvContentPartPr>
              <p14:xfrm>
                <a:off x="5506210" y="4393175"/>
                <a:ext cx="61920" cy="67320"/>
              </p14:xfrm>
            </p:contentPart>
          </mc:Choice>
          <mc:Fallback xmlns="">
            <p:pic>
              <p:nvPicPr>
                <p:cNvPr id="78" name="Ink 77">
                  <a:extLst>
                    <a:ext uri="{FF2B5EF4-FFF2-40B4-BE49-F238E27FC236}">
                      <a16:creationId xmlns:a16="http://schemas.microsoft.com/office/drawing/2014/main" id="{95361155-B10A-F249-B099-0EC35CFD8151}"/>
                    </a:ext>
                  </a:extLst>
                </p:cNvPr>
                <p:cNvPicPr/>
                <p:nvPr/>
              </p:nvPicPr>
              <p:blipFill>
                <a:blip r:embed="rId123"/>
                <a:stretch>
                  <a:fillRect/>
                </a:stretch>
              </p:blipFill>
              <p:spPr>
                <a:xfrm>
                  <a:off x="5498650" y="4385615"/>
                  <a:ext cx="77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12048618-640F-DB40-9E6C-4BEF19350D61}"/>
                    </a:ext>
                  </a:extLst>
                </p14:cNvPr>
                <p14:cNvContentPartPr/>
                <p14:nvPr/>
              </p14:nvContentPartPr>
              <p14:xfrm>
                <a:off x="5660290" y="4282655"/>
                <a:ext cx="169200" cy="182520"/>
              </p14:xfrm>
            </p:contentPart>
          </mc:Choice>
          <mc:Fallback xmlns="">
            <p:pic>
              <p:nvPicPr>
                <p:cNvPr id="79" name="Ink 78">
                  <a:extLst>
                    <a:ext uri="{FF2B5EF4-FFF2-40B4-BE49-F238E27FC236}">
                      <a16:creationId xmlns:a16="http://schemas.microsoft.com/office/drawing/2014/main" id="{12048618-640F-DB40-9E6C-4BEF19350D61}"/>
                    </a:ext>
                  </a:extLst>
                </p:cNvPr>
                <p:cNvPicPr/>
                <p:nvPr/>
              </p:nvPicPr>
              <p:blipFill>
                <a:blip r:embed="rId125"/>
                <a:stretch>
                  <a:fillRect/>
                </a:stretch>
              </p:blipFill>
              <p:spPr>
                <a:xfrm>
                  <a:off x="5652730" y="4275095"/>
                  <a:ext cx="184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ABBD94AC-EE33-CF4F-B24E-71398D762835}"/>
                    </a:ext>
                  </a:extLst>
                </p14:cNvPr>
                <p14:cNvContentPartPr/>
                <p14:nvPr/>
              </p14:nvContentPartPr>
              <p14:xfrm>
                <a:off x="5849650" y="4330535"/>
                <a:ext cx="28080" cy="11520"/>
              </p14:xfrm>
            </p:contentPart>
          </mc:Choice>
          <mc:Fallback xmlns="">
            <p:pic>
              <p:nvPicPr>
                <p:cNvPr id="80" name="Ink 79">
                  <a:extLst>
                    <a:ext uri="{FF2B5EF4-FFF2-40B4-BE49-F238E27FC236}">
                      <a16:creationId xmlns:a16="http://schemas.microsoft.com/office/drawing/2014/main" id="{ABBD94AC-EE33-CF4F-B24E-71398D762835}"/>
                    </a:ext>
                  </a:extLst>
                </p:cNvPr>
                <p:cNvPicPr/>
                <p:nvPr/>
              </p:nvPicPr>
              <p:blipFill>
                <a:blip r:embed="rId127"/>
                <a:stretch>
                  <a:fillRect/>
                </a:stretch>
              </p:blipFill>
              <p:spPr>
                <a:xfrm>
                  <a:off x="5842090" y="4322731"/>
                  <a:ext cx="43200" cy="2712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1C7FB647-8FE1-8345-9C74-0317DFEB88B3}"/>
                    </a:ext>
                  </a:extLst>
                </p14:cNvPr>
                <p14:cNvContentPartPr/>
                <p14:nvPr/>
              </p14:nvContentPartPr>
              <p14:xfrm>
                <a:off x="5837770" y="4385255"/>
                <a:ext cx="43920" cy="59400"/>
              </p14:xfrm>
            </p:contentPart>
          </mc:Choice>
          <mc:Fallback xmlns="">
            <p:pic>
              <p:nvPicPr>
                <p:cNvPr id="81" name="Ink 80">
                  <a:extLst>
                    <a:ext uri="{FF2B5EF4-FFF2-40B4-BE49-F238E27FC236}">
                      <a16:creationId xmlns:a16="http://schemas.microsoft.com/office/drawing/2014/main" id="{1C7FB647-8FE1-8345-9C74-0317DFEB88B3}"/>
                    </a:ext>
                  </a:extLst>
                </p:cNvPr>
                <p:cNvPicPr/>
                <p:nvPr/>
              </p:nvPicPr>
              <p:blipFill>
                <a:blip r:embed="rId129"/>
                <a:stretch>
                  <a:fillRect/>
                </a:stretch>
              </p:blipFill>
              <p:spPr>
                <a:xfrm>
                  <a:off x="5830210" y="4377695"/>
                  <a:ext cx="590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55FD87F-2D06-E140-A2D6-140E6850CB85}"/>
                    </a:ext>
                  </a:extLst>
                </p14:cNvPr>
                <p14:cNvContentPartPr/>
                <p14:nvPr/>
              </p14:nvContentPartPr>
              <p14:xfrm>
                <a:off x="5917690" y="4363655"/>
                <a:ext cx="43560" cy="61560"/>
              </p14:xfrm>
            </p:contentPart>
          </mc:Choice>
          <mc:Fallback xmlns="">
            <p:pic>
              <p:nvPicPr>
                <p:cNvPr id="82" name="Ink 81">
                  <a:extLst>
                    <a:ext uri="{FF2B5EF4-FFF2-40B4-BE49-F238E27FC236}">
                      <a16:creationId xmlns:a16="http://schemas.microsoft.com/office/drawing/2014/main" id="{255FD87F-2D06-E140-A2D6-140E6850CB85}"/>
                    </a:ext>
                  </a:extLst>
                </p:cNvPr>
                <p:cNvPicPr/>
                <p:nvPr/>
              </p:nvPicPr>
              <p:blipFill>
                <a:blip r:embed="rId131"/>
                <a:stretch>
                  <a:fillRect/>
                </a:stretch>
              </p:blipFill>
              <p:spPr>
                <a:xfrm>
                  <a:off x="5910130" y="4356095"/>
                  <a:ext cx="58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FEB1C8AF-C54F-CC46-8A9D-06A0BDDFB062}"/>
                    </a:ext>
                  </a:extLst>
                </p14:cNvPr>
                <p14:cNvContentPartPr/>
                <p14:nvPr/>
              </p14:nvContentPartPr>
              <p14:xfrm>
                <a:off x="6044050" y="4369415"/>
                <a:ext cx="99720" cy="20160"/>
              </p14:xfrm>
            </p:contentPart>
          </mc:Choice>
          <mc:Fallback xmlns="">
            <p:pic>
              <p:nvPicPr>
                <p:cNvPr id="83" name="Ink 82">
                  <a:extLst>
                    <a:ext uri="{FF2B5EF4-FFF2-40B4-BE49-F238E27FC236}">
                      <a16:creationId xmlns:a16="http://schemas.microsoft.com/office/drawing/2014/main" id="{FEB1C8AF-C54F-CC46-8A9D-06A0BDDFB062}"/>
                    </a:ext>
                  </a:extLst>
                </p:cNvPr>
                <p:cNvPicPr/>
                <p:nvPr/>
              </p:nvPicPr>
              <p:blipFill>
                <a:blip r:embed="rId133"/>
                <a:stretch>
                  <a:fillRect/>
                </a:stretch>
              </p:blipFill>
              <p:spPr>
                <a:xfrm>
                  <a:off x="6036490" y="4361988"/>
                  <a:ext cx="114840" cy="3501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22D6C798-31A2-3943-9490-4F59446080E1}"/>
                    </a:ext>
                  </a:extLst>
                </p14:cNvPr>
                <p14:cNvContentPartPr/>
                <p14:nvPr/>
              </p14:nvContentPartPr>
              <p14:xfrm>
                <a:off x="6091930" y="4353575"/>
                <a:ext cx="55800" cy="87840"/>
              </p14:xfrm>
            </p:contentPart>
          </mc:Choice>
          <mc:Fallback xmlns="">
            <p:pic>
              <p:nvPicPr>
                <p:cNvPr id="84" name="Ink 83">
                  <a:extLst>
                    <a:ext uri="{FF2B5EF4-FFF2-40B4-BE49-F238E27FC236}">
                      <a16:creationId xmlns:a16="http://schemas.microsoft.com/office/drawing/2014/main" id="{22D6C798-31A2-3943-9490-4F59446080E1}"/>
                    </a:ext>
                  </a:extLst>
                </p:cNvPr>
                <p:cNvPicPr/>
                <p:nvPr/>
              </p:nvPicPr>
              <p:blipFill>
                <a:blip r:embed="rId135"/>
                <a:stretch>
                  <a:fillRect/>
                </a:stretch>
              </p:blipFill>
              <p:spPr>
                <a:xfrm>
                  <a:off x="6084418" y="4346015"/>
                  <a:ext cx="70823"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D9352B99-160F-1D45-8BA5-9C33DC25C6F6}"/>
                    </a:ext>
                  </a:extLst>
                </p14:cNvPr>
                <p14:cNvContentPartPr/>
                <p14:nvPr/>
              </p14:nvContentPartPr>
              <p14:xfrm>
                <a:off x="6219010" y="4313975"/>
                <a:ext cx="12240" cy="8280"/>
              </p14:xfrm>
            </p:contentPart>
          </mc:Choice>
          <mc:Fallback xmlns="">
            <p:pic>
              <p:nvPicPr>
                <p:cNvPr id="85" name="Ink 84">
                  <a:extLst>
                    <a:ext uri="{FF2B5EF4-FFF2-40B4-BE49-F238E27FC236}">
                      <a16:creationId xmlns:a16="http://schemas.microsoft.com/office/drawing/2014/main" id="{D9352B99-160F-1D45-8BA5-9C33DC25C6F6}"/>
                    </a:ext>
                  </a:extLst>
                </p:cNvPr>
                <p:cNvPicPr/>
                <p:nvPr/>
              </p:nvPicPr>
              <p:blipFill>
                <a:blip r:embed="rId137"/>
                <a:stretch>
                  <a:fillRect/>
                </a:stretch>
              </p:blipFill>
              <p:spPr>
                <a:xfrm>
                  <a:off x="6211450" y="4306415"/>
                  <a:ext cx="27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70B240F4-8547-2944-9A1B-BADA4877DDE9}"/>
                    </a:ext>
                  </a:extLst>
                </p14:cNvPr>
                <p14:cNvContentPartPr/>
                <p14:nvPr/>
              </p14:nvContentPartPr>
              <p14:xfrm>
                <a:off x="6198850" y="4361495"/>
                <a:ext cx="16200" cy="24120"/>
              </p14:xfrm>
            </p:contentPart>
          </mc:Choice>
          <mc:Fallback xmlns="">
            <p:pic>
              <p:nvPicPr>
                <p:cNvPr id="86" name="Ink 85">
                  <a:extLst>
                    <a:ext uri="{FF2B5EF4-FFF2-40B4-BE49-F238E27FC236}">
                      <a16:creationId xmlns:a16="http://schemas.microsoft.com/office/drawing/2014/main" id="{70B240F4-8547-2944-9A1B-BADA4877DDE9}"/>
                    </a:ext>
                  </a:extLst>
                </p:cNvPr>
                <p:cNvPicPr/>
                <p:nvPr/>
              </p:nvPicPr>
              <p:blipFill>
                <a:blip r:embed="rId139"/>
                <a:stretch>
                  <a:fillRect/>
                </a:stretch>
              </p:blipFill>
              <p:spPr>
                <a:xfrm>
                  <a:off x="6191290" y="4354046"/>
                  <a:ext cx="31320" cy="39018"/>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4DFD2E44-53ED-3A46-87BE-8638930B3268}"/>
                    </a:ext>
                  </a:extLst>
                </p14:cNvPr>
                <p14:cNvContentPartPr/>
                <p14:nvPr/>
              </p14:nvContentPartPr>
              <p14:xfrm>
                <a:off x="6167170" y="4385255"/>
                <a:ext cx="43920" cy="57960"/>
              </p14:xfrm>
            </p:contentPart>
          </mc:Choice>
          <mc:Fallback xmlns="">
            <p:pic>
              <p:nvPicPr>
                <p:cNvPr id="87" name="Ink 86">
                  <a:extLst>
                    <a:ext uri="{FF2B5EF4-FFF2-40B4-BE49-F238E27FC236}">
                      <a16:creationId xmlns:a16="http://schemas.microsoft.com/office/drawing/2014/main" id="{4DFD2E44-53ED-3A46-87BE-8638930B3268}"/>
                    </a:ext>
                  </a:extLst>
                </p:cNvPr>
                <p:cNvPicPr/>
                <p:nvPr/>
              </p:nvPicPr>
              <p:blipFill>
                <a:blip r:embed="rId141"/>
                <a:stretch>
                  <a:fillRect/>
                </a:stretch>
              </p:blipFill>
              <p:spPr>
                <a:xfrm>
                  <a:off x="6159610" y="4377695"/>
                  <a:ext cx="59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Ink 90">
                  <a:extLst>
                    <a:ext uri="{FF2B5EF4-FFF2-40B4-BE49-F238E27FC236}">
                      <a16:creationId xmlns:a16="http://schemas.microsoft.com/office/drawing/2014/main" id="{E88476A2-35D9-C74B-8FC9-A3AFB67336C7}"/>
                    </a:ext>
                  </a:extLst>
                </p14:cNvPr>
                <p14:cNvContentPartPr/>
                <p14:nvPr/>
              </p14:nvContentPartPr>
              <p14:xfrm>
                <a:off x="6264730" y="4389215"/>
                <a:ext cx="77400" cy="79560"/>
              </p14:xfrm>
            </p:contentPart>
          </mc:Choice>
          <mc:Fallback xmlns="">
            <p:pic>
              <p:nvPicPr>
                <p:cNvPr id="91" name="Ink 90">
                  <a:extLst>
                    <a:ext uri="{FF2B5EF4-FFF2-40B4-BE49-F238E27FC236}">
                      <a16:creationId xmlns:a16="http://schemas.microsoft.com/office/drawing/2014/main" id="{E88476A2-35D9-C74B-8FC9-A3AFB67336C7}"/>
                    </a:ext>
                  </a:extLst>
                </p:cNvPr>
                <p:cNvPicPr/>
                <p:nvPr/>
              </p:nvPicPr>
              <p:blipFill>
                <a:blip r:embed="rId143"/>
                <a:stretch>
                  <a:fillRect/>
                </a:stretch>
              </p:blipFill>
              <p:spPr>
                <a:xfrm>
                  <a:off x="6257205" y="4381655"/>
                  <a:ext cx="92450" cy="94680"/>
                </a:xfrm>
                <a:prstGeom prst="rect">
                  <a:avLst/>
                </a:prstGeom>
              </p:spPr>
            </p:pic>
          </mc:Fallback>
        </mc:AlternateContent>
      </p:grpSp>
    </p:spTree>
    <p:extLst>
      <p:ext uri="{BB962C8B-B14F-4D97-AF65-F5344CB8AC3E}">
        <p14:creationId xmlns:p14="http://schemas.microsoft.com/office/powerpoint/2010/main" val="18062018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4.11</a:t>
            </a:r>
            <a:endParaRPr lang="en-US" sz="1800" i="1"/>
          </a:p>
        </p:txBody>
      </p:sp>
      <p:sp>
        <p:nvSpPr>
          <p:cNvPr id="3" name="Content Placeholder 2"/>
          <p:cNvSpPr>
            <a:spLocks noGrp="1"/>
          </p:cNvSpPr>
          <p:nvPr>
            <p:ph idx="1"/>
          </p:nvPr>
        </p:nvSpPr>
        <p:spPr/>
        <p:txBody>
          <a:bodyPr>
            <a:normAutofit/>
          </a:bodyPr>
          <a:lstStyle/>
          <a:p>
            <a:pPr marL="0" indent="0">
              <a:buNone/>
            </a:pPr>
            <a:r>
              <a:rPr lang="en-US" sz="2200"/>
              <a:t>Assume, towards a contradiction, that M</a:t>
            </a:r>
            <a:r>
              <a:rPr lang="en-US" sz="2200" baseline="-25000"/>
              <a:t>ATM</a:t>
            </a:r>
            <a:r>
              <a:rPr lang="en-US" sz="2200"/>
              <a:t> decides A</a:t>
            </a:r>
            <a:r>
              <a:rPr lang="en-US" sz="2200" baseline="-25000"/>
              <a:t>TM</a:t>
            </a:r>
            <a:endParaRPr lang="en-US" sz="2200"/>
          </a:p>
          <a:p>
            <a:pPr marL="0" indent="0">
              <a:buNone/>
            </a:pPr>
            <a:endParaRPr lang="en-US" sz="2200"/>
          </a:p>
          <a:p>
            <a:pPr marL="0" indent="0">
              <a:buNone/>
            </a:pPr>
            <a:r>
              <a:rPr lang="en-US" sz="2200"/>
              <a:t>Define the TM D = "On input &lt;M&gt;:</a:t>
            </a:r>
          </a:p>
          <a:p>
            <a:pPr marL="457200" indent="-457200">
              <a:buAutoNum type="arabicPeriod"/>
            </a:pPr>
            <a:r>
              <a:rPr lang="en-US" sz="2200"/>
              <a:t>Run M</a:t>
            </a:r>
            <a:r>
              <a:rPr lang="en-US" sz="2200" baseline="-25000"/>
              <a:t>ATM</a:t>
            </a:r>
            <a:r>
              <a:rPr lang="en-US" sz="2200"/>
              <a:t> on &lt;M, &lt;M&gt;&gt;.</a:t>
            </a:r>
          </a:p>
          <a:p>
            <a:pPr marL="457200" indent="-457200">
              <a:buAutoNum type="arabicPeriod"/>
            </a:pPr>
            <a:r>
              <a:rPr lang="en-US" sz="2200"/>
              <a:t>If M</a:t>
            </a:r>
            <a:r>
              <a:rPr lang="en-US" sz="2200" baseline="-25000"/>
              <a:t>ATM</a:t>
            </a:r>
            <a:r>
              <a:rPr lang="en-US" sz="2200"/>
              <a:t> accepts, reject; if M</a:t>
            </a:r>
            <a:r>
              <a:rPr lang="en-US" sz="2200" baseline="-25000"/>
              <a:t>ATM</a:t>
            </a:r>
            <a:r>
              <a:rPr lang="en-US" sz="2200"/>
              <a:t> rejects, accept."</a:t>
            </a:r>
          </a:p>
          <a:p>
            <a:pPr marL="0" indent="0">
              <a:buNone/>
            </a:pPr>
            <a:endParaRPr lang="en-US" sz="2200"/>
          </a:p>
        </p:txBody>
      </p:sp>
    </p:spTree>
    <p:extLst>
      <p:ext uri="{BB962C8B-B14F-4D97-AF65-F5344CB8AC3E}">
        <p14:creationId xmlns:p14="http://schemas.microsoft.com/office/powerpoint/2010/main" val="4223325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4.11</a:t>
            </a:r>
            <a:endParaRPr lang="en-US" sz="1800" i="1"/>
          </a:p>
        </p:txBody>
      </p:sp>
      <p:sp>
        <p:nvSpPr>
          <p:cNvPr id="3" name="Content Placeholder 2"/>
          <p:cNvSpPr>
            <a:spLocks noGrp="1"/>
          </p:cNvSpPr>
          <p:nvPr>
            <p:ph idx="1"/>
          </p:nvPr>
        </p:nvSpPr>
        <p:spPr/>
        <p:txBody>
          <a:bodyPr>
            <a:normAutofit/>
          </a:bodyPr>
          <a:lstStyle/>
          <a:p>
            <a:pPr marL="0" indent="0">
              <a:buNone/>
            </a:pPr>
            <a:r>
              <a:rPr lang="en-US" sz="2200"/>
              <a:t>Assume, towards a contradiction, that M</a:t>
            </a:r>
            <a:r>
              <a:rPr lang="en-US" sz="2200" baseline="-25000"/>
              <a:t>ATM</a:t>
            </a:r>
            <a:r>
              <a:rPr lang="en-US" sz="2200"/>
              <a:t> decides A</a:t>
            </a:r>
            <a:r>
              <a:rPr lang="en-US" sz="2200" baseline="-25000"/>
              <a:t>TM</a:t>
            </a:r>
            <a:endParaRPr lang="en-US" sz="2200"/>
          </a:p>
          <a:p>
            <a:pPr marL="0" indent="0">
              <a:buNone/>
            </a:pPr>
            <a:endParaRPr lang="en-US" sz="2200"/>
          </a:p>
          <a:p>
            <a:pPr marL="0" indent="0">
              <a:buNone/>
            </a:pPr>
            <a:r>
              <a:rPr lang="en-US" sz="2200"/>
              <a:t>Define the TM D = "On input &lt;M&gt;:</a:t>
            </a:r>
          </a:p>
          <a:p>
            <a:pPr marL="457200" indent="-457200">
              <a:buAutoNum type="arabicPeriod"/>
            </a:pPr>
            <a:r>
              <a:rPr lang="en-US" sz="2200"/>
              <a:t>Run M</a:t>
            </a:r>
            <a:r>
              <a:rPr lang="en-US" sz="2200" baseline="-25000"/>
              <a:t>ATM</a:t>
            </a:r>
            <a:r>
              <a:rPr lang="en-US" sz="2200"/>
              <a:t> on &lt;M, &lt;M&gt;&gt;.</a:t>
            </a:r>
          </a:p>
          <a:p>
            <a:pPr marL="457200" indent="-457200">
              <a:buAutoNum type="arabicPeriod"/>
            </a:pPr>
            <a:r>
              <a:rPr lang="en-US" sz="2200"/>
              <a:t>If M</a:t>
            </a:r>
            <a:r>
              <a:rPr lang="en-US" sz="2200" baseline="-25000"/>
              <a:t>ATM</a:t>
            </a:r>
            <a:r>
              <a:rPr lang="en-US" sz="2200"/>
              <a:t> accepts, reject; if M</a:t>
            </a:r>
            <a:r>
              <a:rPr lang="en-US" sz="2200" baseline="-25000"/>
              <a:t>ATM</a:t>
            </a:r>
            <a:r>
              <a:rPr lang="en-US" sz="2200"/>
              <a:t> rejects, accept."</a:t>
            </a:r>
          </a:p>
          <a:p>
            <a:pPr marL="0" indent="0">
              <a:buNone/>
            </a:pPr>
            <a:endParaRPr lang="en-US" sz="220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67C34EF-1D51-0245-B025-30C52381A586}"/>
                  </a:ext>
                </a:extLst>
              </p14:cNvPr>
              <p14:cNvContentPartPr/>
              <p14:nvPr/>
            </p14:nvContentPartPr>
            <p14:xfrm>
              <a:off x="2337850" y="2020775"/>
              <a:ext cx="327240" cy="390600"/>
            </p14:xfrm>
          </p:contentPart>
        </mc:Choice>
        <mc:Fallback xmlns="">
          <p:pic>
            <p:nvPicPr>
              <p:cNvPr id="5" name="Ink 4">
                <a:extLst>
                  <a:ext uri="{FF2B5EF4-FFF2-40B4-BE49-F238E27FC236}">
                    <a16:creationId xmlns:a16="http://schemas.microsoft.com/office/drawing/2014/main" id="{967C34EF-1D51-0245-B025-30C52381A586}"/>
                  </a:ext>
                </a:extLst>
              </p:cNvPr>
              <p:cNvPicPr/>
              <p:nvPr/>
            </p:nvPicPr>
            <p:blipFill>
              <a:blip r:embed="rId3"/>
              <a:stretch>
                <a:fillRect/>
              </a:stretch>
            </p:blipFill>
            <p:spPr>
              <a:xfrm>
                <a:off x="2330282" y="2013215"/>
                <a:ext cx="342377" cy="405720"/>
              </a:xfrm>
              <a:prstGeom prst="rect">
                <a:avLst/>
              </a:prstGeom>
            </p:spPr>
          </p:pic>
        </mc:Fallback>
      </mc:AlternateContent>
      <p:grpSp>
        <p:nvGrpSpPr>
          <p:cNvPr id="14" name="Group 13">
            <a:extLst>
              <a:ext uri="{FF2B5EF4-FFF2-40B4-BE49-F238E27FC236}">
                <a16:creationId xmlns:a16="http://schemas.microsoft.com/office/drawing/2014/main" id="{E3230572-5415-C744-85C7-4D67E476AE99}"/>
              </a:ext>
            </a:extLst>
          </p:cNvPr>
          <p:cNvGrpSpPr/>
          <p:nvPr/>
        </p:nvGrpSpPr>
        <p:grpSpPr>
          <a:xfrm>
            <a:off x="4575610" y="1646735"/>
            <a:ext cx="1048320" cy="441000"/>
            <a:chOff x="4575610" y="1646735"/>
            <a:chExt cx="1048320" cy="441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9693FBC-C783-2F42-8EC0-4444C7E146B3}"/>
                    </a:ext>
                  </a:extLst>
                </p14:cNvPr>
                <p14:cNvContentPartPr/>
                <p14:nvPr/>
              </p14:nvContentPartPr>
              <p14:xfrm>
                <a:off x="4607650" y="1666535"/>
                <a:ext cx="633240" cy="397080"/>
              </p14:xfrm>
            </p:contentPart>
          </mc:Choice>
          <mc:Fallback xmlns="">
            <p:pic>
              <p:nvPicPr>
                <p:cNvPr id="6" name="Ink 5">
                  <a:extLst>
                    <a:ext uri="{FF2B5EF4-FFF2-40B4-BE49-F238E27FC236}">
                      <a16:creationId xmlns:a16="http://schemas.microsoft.com/office/drawing/2014/main" id="{C9693FBC-C783-2F42-8EC0-4444C7E146B3}"/>
                    </a:ext>
                  </a:extLst>
                </p:cNvPr>
                <p:cNvPicPr/>
                <p:nvPr/>
              </p:nvPicPr>
              <p:blipFill>
                <a:blip r:embed="rId5"/>
                <a:stretch>
                  <a:fillRect/>
                </a:stretch>
              </p:blipFill>
              <p:spPr>
                <a:xfrm>
                  <a:off x="4600090" y="1658975"/>
                  <a:ext cx="64836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A9D8309-F6A6-FC40-A6C0-8AB661AADD96}"/>
                    </a:ext>
                  </a:extLst>
                </p14:cNvPr>
                <p14:cNvContentPartPr/>
                <p14:nvPr/>
              </p14:nvContentPartPr>
              <p14:xfrm>
                <a:off x="4575610" y="1972175"/>
                <a:ext cx="138960" cy="115560"/>
              </p14:xfrm>
            </p:contentPart>
          </mc:Choice>
          <mc:Fallback xmlns="">
            <p:pic>
              <p:nvPicPr>
                <p:cNvPr id="7" name="Ink 6">
                  <a:extLst>
                    <a:ext uri="{FF2B5EF4-FFF2-40B4-BE49-F238E27FC236}">
                      <a16:creationId xmlns:a16="http://schemas.microsoft.com/office/drawing/2014/main" id="{0A9D8309-F6A6-FC40-A6C0-8AB661AADD96}"/>
                    </a:ext>
                  </a:extLst>
                </p:cNvPr>
                <p:cNvPicPr/>
                <p:nvPr/>
              </p:nvPicPr>
              <p:blipFill>
                <a:blip r:embed="rId7"/>
                <a:stretch>
                  <a:fillRect/>
                </a:stretch>
              </p:blipFill>
              <p:spPr>
                <a:xfrm>
                  <a:off x="4568050" y="1964615"/>
                  <a:ext cx="1540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DDB62E2-51FC-B844-9DE3-44BA35DED434}"/>
                    </a:ext>
                  </a:extLst>
                </p14:cNvPr>
                <p14:cNvContentPartPr/>
                <p14:nvPr/>
              </p14:nvContentPartPr>
              <p14:xfrm>
                <a:off x="4605850" y="1970015"/>
                <a:ext cx="81360" cy="97920"/>
              </p14:xfrm>
            </p:contentPart>
          </mc:Choice>
          <mc:Fallback xmlns="">
            <p:pic>
              <p:nvPicPr>
                <p:cNvPr id="8" name="Ink 7">
                  <a:extLst>
                    <a:ext uri="{FF2B5EF4-FFF2-40B4-BE49-F238E27FC236}">
                      <a16:creationId xmlns:a16="http://schemas.microsoft.com/office/drawing/2014/main" id="{8DDB62E2-51FC-B844-9DE3-44BA35DED434}"/>
                    </a:ext>
                  </a:extLst>
                </p:cNvPr>
                <p:cNvPicPr/>
                <p:nvPr/>
              </p:nvPicPr>
              <p:blipFill>
                <a:blip r:embed="rId9"/>
                <a:stretch>
                  <a:fillRect/>
                </a:stretch>
              </p:blipFill>
              <p:spPr>
                <a:xfrm>
                  <a:off x="4598323" y="1962427"/>
                  <a:ext cx="96413" cy="11309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9157409-B953-764B-B3AC-12DC0F037079}"/>
                    </a:ext>
                  </a:extLst>
                </p14:cNvPr>
                <p14:cNvContentPartPr/>
                <p14:nvPr/>
              </p14:nvContentPartPr>
              <p14:xfrm>
                <a:off x="5290210" y="1646735"/>
                <a:ext cx="178920" cy="32040"/>
              </p14:xfrm>
            </p:contentPart>
          </mc:Choice>
          <mc:Fallback xmlns="">
            <p:pic>
              <p:nvPicPr>
                <p:cNvPr id="10" name="Ink 9">
                  <a:extLst>
                    <a:ext uri="{FF2B5EF4-FFF2-40B4-BE49-F238E27FC236}">
                      <a16:creationId xmlns:a16="http://schemas.microsoft.com/office/drawing/2014/main" id="{79157409-B953-764B-B3AC-12DC0F037079}"/>
                    </a:ext>
                  </a:extLst>
                </p:cNvPr>
                <p:cNvPicPr/>
                <p:nvPr/>
              </p:nvPicPr>
              <p:blipFill>
                <a:blip r:embed="rId11"/>
                <a:stretch>
                  <a:fillRect/>
                </a:stretch>
              </p:blipFill>
              <p:spPr>
                <a:xfrm>
                  <a:off x="5282650" y="1639175"/>
                  <a:ext cx="194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03654F5-4FCB-494F-8F96-EFF95BD4AF55}"/>
                    </a:ext>
                  </a:extLst>
                </p14:cNvPr>
                <p14:cNvContentPartPr/>
                <p14:nvPr/>
              </p14:nvContentPartPr>
              <p14:xfrm>
                <a:off x="5373370" y="1662575"/>
                <a:ext cx="32040" cy="147240"/>
              </p14:xfrm>
            </p:contentPart>
          </mc:Choice>
          <mc:Fallback xmlns="">
            <p:pic>
              <p:nvPicPr>
                <p:cNvPr id="11" name="Ink 10">
                  <a:extLst>
                    <a:ext uri="{FF2B5EF4-FFF2-40B4-BE49-F238E27FC236}">
                      <a16:creationId xmlns:a16="http://schemas.microsoft.com/office/drawing/2014/main" id="{F03654F5-4FCB-494F-8F96-EFF95BD4AF55}"/>
                    </a:ext>
                  </a:extLst>
                </p:cNvPr>
                <p:cNvPicPr/>
                <p:nvPr/>
              </p:nvPicPr>
              <p:blipFill>
                <a:blip r:embed="rId13"/>
                <a:stretch>
                  <a:fillRect/>
                </a:stretch>
              </p:blipFill>
              <p:spPr>
                <a:xfrm>
                  <a:off x="5365810" y="1655015"/>
                  <a:ext cx="47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3E31152-4A16-0942-B1AB-D993961632BF}"/>
                    </a:ext>
                  </a:extLst>
                </p14:cNvPr>
                <p14:cNvContentPartPr/>
                <p14:nvPr/>
              </p14:nvContentPartPr>
              <p14:xfrm>
                <a:off x="5465170" y="1665095"/>
                <a:ext cx="75240" cy="128160"/>
              </p14:xfrm>
            </p:contentPart>
          </mc:Choice>
          <mc:Fallback xmlns="">
            <p:pic>
              <p:nvPicPr>
                <p:cNvPr id="12" name="Ink 11">
                  <a:extLst>
                    <a:ext uri="{FF2B5EF4-FFF2-40B4-BE49-F238E27FC236}">
                      <a16:creationId xmlns:a16="http://schemas.microsoft.com/office/drawing/2014/main" id="{63E31152-4A16-0942-B1AB-D993961632BF}"/>
                    </a:ext>
                  </a:extLst>
                </p:cNvPr>
                <p:cNvPicPr/>
                <p:nvPr/>
              </p:nvPicPr>
              <p:blipFill>
                <a:blip r:embed="rId15"/>
                <a:stretch>
                  <a:fillRect/>
                </a:stretch>
              </p:blipFill>
              <p:spPr>
                <a:xfrm>
                  <a:off x="5457610" y="1657535"/>
                  <a:ext cx="90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5B9C5F42-DD85-E64B-BA59-182129E2564C}"/>
                    </a:ext>
                  </a:extLst>
                </p14:cNvPr>
                <p14:cNvContentPartPr/>
                <p14:nvPr/>
              </p14:nvContentPartPr>
              <p14:xfrm>
                <a:off x="5528170" y="1655375"/>
                <a:ext cx="95760" cy="174600"/>
              </p14:xfrm>
            </p:contentPart>
          </mc:Choice>
          <mc:Fallback xmlns="">
            <p:pic>
              <p:nvPicPr>
                <p:cNvPr id="13" name="Ink 12">
                  <a:extLst>
                    <a:ext uri="{FF2B5EF4-FFF2-40B4-BE49-F238E27FC236}">
                      <a16:creationId xmlns:a16="http://schemas.microsoft.com/office/drawing/2014/main" id="{5B9C5F42-DD85-E64B-BA59-182129E2564C}"/>
                    </a:ext>
                  </a:extLst>
                </p:cNvPr>
                <p:cNvPicPr/>
                <p:nvPr/>
              </p:nvPicPr>
              <p:blipFill>
                <a:blip r:embed="rId17"/>
                <a:stretch>
                  <a:fillRect/>
                </a:stretch>
              </p:blipFill>
              <p:spPr>
                <a:xfrm>
                  <a:off x="5520581" y="1647815"/>
                  <a:ext cx="110937"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0BED4F8B-5FAB-4147-A3CD-949274539C20}"/>
                  </a:ext>
                </a:extLst>
              </p14:cNvPr>
              <p14:cNvContentPartPr/>
              <p14:nvPr/>
            </p14:nvContentPartPr>
            <p14:xfrm>
              <a:off x="2849410" y="2801615"/>
              <a:ext cx="242280" cy="12240"/>
            </p14:xfrm>
          </p:contentPart>
        </mc:Choice>
        <mc:Fallback xmlns="">
          <p:pic>
            <p:nvPicPr>
              <p:cNvPr id="15" name="Ink 14">
                <a:extLst>
                  <a:ext uri="{FF2B5EF4-FFF2-40B4-BE49-F238E27FC236}">
                    <a16:creationId xmlns:a16="http://schemas.microsoft.com/office/drawing/2014/main" id="{0BED4F8B-5FAB-4147-A3CD-949274539C20}"/>
                  </a:ext>
                </a:extLst>
              </p:cNvPr>
              <p:cNvPicPr/>
              <p:nvPr/>
            </p:nvPicPr>
            <p:blipFill>
              <a:blip r:embed="rId19"/>
              <a:stretch>
                <a:fillRect/>
              </a:stretch>
            </p:blipFill>
            <p:spPr>
              <a:xfrm>
                <a:off x="2841861" y="2794055"/>
                <a:ext cx="257378"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79E3A7A1-E80A-9F45-B2B0-03C9CE1529C6}"/>
                  </a:ext>
                </a:extLst>
              </p14:cNvPr>
              <p14:cNvContentPartPr/>
              <p14:nvPr/>
            </p14:nvContentPartPr>
            <p14:xfrm>
              <a:off x="3345490" y="2746175"/>
              <a:ext cx="384480" cy="83880"/>
            </p14:xfrm>
          </p:contentPart>
        </mc:Choice>
        <mc:Fallback xmlns="">
          <p:pic>
            <p:nvPicPr>
              <p:cNvPr id="16" name="Ink 15">
                <a:extLst>
                  <a:ext uri="{FF2B5EF4-FFF2-40B4-BE49-F238E27FC236}">
                    <a16:creationId xmlns:a16="http://schemas.microsoft.com/office/drawing/2014/main" id="{79E3A7A1-E80A-9F45-B2B0-03C9CE1529C6}"/>
                  </a:ext>
                </a:extLst>
              </p:cNvPr>
              <p:cNvPicPr/>
              <p:nvPr/>
            </p:nvPicPr>
            <p:blipFill>
              <a:blip r:embed="rId21"/>
              <a:stretch>
                <a:fillRect/>
              </a:stretch>
            </p:blipFill>
            <p:spPr>
              <a:xfrm>
                <a:off x="3337930" y="2738582"/>
                <a:ext cx="399600" cy="9906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0EC1116E-4EA9-714D-A015-6382C5F887A4}"/>
                  </a:ext>
                </a:extLst>
              </p14:cNvPr>
              <p14:cNvContentPartPr/>
              <p14:nvPr/>
            </p14:nvContentPartPr>
            <p14:xfrm>
              <a:off x="1293490" y="3222455"/>
              <a:ext cx="512280" cy="24120"/>
            </p14:xfrm>
          </p:contentPart>
        </mc:Choice>
        <mc:Fallback xmlns="">
          <p:pic>
            <p:nvPicPr>
              <p:cNvPr id="17" name="Ink 16">
                <a:extLst>
                  <a:ext uri="{FF2B5EF4-FFF2-40B4-BE49-F238E27FC236}">
                    <a16:creationId xmlns:a16="http://schemas.microsoft.com/office/drawing/2014/main" id="{0EC1116E-4EA9-714D-A015-6382C5F887A4}"/>
                  </a:ext>
                </a:extLst>
              </p:cNvPr>
              <p:cNvPicPr/>
              <p:nvPr/>
            </p:nvPicPr>
            <p:blipFill>
              <a:blip r:embed="rId23"/>
              <a:stretch>
                <a:fillRect/>
              </a:stretch>
            </p:blipFill>
            <p:spPr>
              <a:xfrm>
                <a:off x="1285930" y="3215006"/>
                <a:ext cx="527400" cy="39018"/>
              </a:xfrm>
              <a:prstGeom prst="rect">
                <a:avLst/>
              </a:prstGeom>
            </p:spPr>
          </p:pic>
        </mc:Fallback>
      </mc:AlternateContent>
      <p:grpSp>
        <p:nvGrpSpPr>
          <p:cNvPr id="21" name="Group 20">
            <a:extLst>
              <a:ext uri="{FF2B5EF4-FFF2-40B4-BE49-F238E27FC236}">
                <a16:creationId xmlns:a16="http://schemas.microsoft.com/office/drawing/2014/main" id="{925F16DF-839B-5E4E-9736-5BE0D63B0007}"/>
              </a:ext>
            </a:extLst>
          </p:cNvPr>
          <p:cNvGrpSpPr/>
          <p:nvPr/>
        </p:nvGrpSpPr>
        <p:grpSpPr>
          <a:xfrm>
            <a:off x="2353330" y="3200855"/>
            <a:ext cx="127440" cy="361440"/>
            <a:chOff x="2353330" y="3200855"/>
            <a:chExt cx="127440" cy="361440"/>
          </a:xfrm>
        </p:grpSpPr>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EC1023B-DCA3-6544-AEA0-FF1923A17139}"/>
                    </a:ext>
                  </a:extLst>
                </p14:cNvPr>
                <p14:cNvContentPartPr/>
                <p14:nvPr/>
              </p14:nvContentPartPr>
              <p14:xfrm>
                <a:off x="2381050" y="3205175"/>
                <a:ext cx="36000" cy="357120"/>
              </p14:xfrm>
            </p:contentPart>
          </mc:Choice>
          <mc:Fallback xmlns="">
            <p:pic>
              <p:nvPicPr>
                <p:cNvPr id="18" name="Ink 17">
                  <a:extLst>
                    <a:ext uri="{FF2B5EF4-FFF2-40B4-BE49-F238E27FC236}">
                      <a16:creationId xmlns:a16="http://schemas.microsoft.com/office/drawing/2014/main" id="{BEC1023B-DCA3-6544-AEA0-FF1923A17139}"/>
                    </a:ext>
                  </a:extLst>
                </p:cNvPr>
                <p:cNvPicPr/>
                <p:nvPr/>
              </p:nvPicPr>
              <p:blipFill>
                <a:blip r:embed="rId25"/>
                <a:stretch>
                  <a:fillRect/>
                </a:stretch>
              </p:blipFill>
              <p:spPr>
                <a:xfrm>
                  <a:off x="2373490" y="3197615"/>
                  <a:ext cx="511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894831A-4590-C640-A057-BDEE466BE627}"/>
                    </a:ext>
                  </a:extLst>
                </p14:cNvPr>
                <p14:cNvContentPartPr/>
                <p14:nvPr/>
              </p14:nvContentPartPr>
              <p14:xfrm>
                <a:off x="2353330" y="3200855"/>
                <a:ext cx="39960" cy="135000"/>
              </p14:xfrm>
            </p:contentPart>
          </mc:Choice>
          <mc:Fallback xmlns="">
            <p:pic>
              <p:nvPicPr>
                <p:cNvPr id="19" name="Ink 18">
                  <a:extLst>
                    <a:ext uri="{FF2B5EF4-FFF2-40B4-BE49-F238E27FC236}">
                      <a16:creationId xmlns:a16="http://schemas.microsoft.com/office/drawing/2014/main" id="{B894831A-4590-C640-A057-BDEE466BE627}"/>
                    </a:ext>
                  </a:extLst>
                </p:cNvPr>
                <p:cNvPicPr/>
                <p:nvPr/>
              </p:nvPicPr>
              <p:blipFill>
                <a:blip r:embed="rId27"/>
                <a:stretch>
                  <a:fillRect/>
                </a:stretch>
              </p:blipFill>
              <p:spPr>
                <a:xfrm>
                  <a:off x="2345837" y="3193295"/>
                  <a:ext cx="54945"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432AE886-C2DE-0F4B-98FF-4E41A346961E}"/>
                    </a:ext>
                  </a:extLst>
                </p14:cNvPr>
                <p14:cNvContentPartPr/>
                <p14:nvPr/>
              </p14:nvContentPartPr>
              <p14:xfrm>
                <a:off x="2377090" y="3206975"/>
                <a:ext cx="103680" cy="119160"/>
              </p14:xfrm>
            </p:contentPart>
          </mc:Choice>
          <mc:Fallback xmlns="">
            <p:pic>
              <p:nvPicPr>
                <p:cNvPr id="20" name="Ink 19">
                  <a:extLst>
                    <a:ext uri="{FF2B5EF4-FFF2-40B4-BE49-F238E27FC236}">
                      <a16:creationId xmlns:a16="http://schemas.microsoft.com/office/drawing/2014/main" id="{432AE886-C2DE-0F4B-98FF-4E41A346961E}"/>
                    </a:ext>
                  </a:extLst>
                </p:cNvPr>
                <p:cNvPicPr/>
                <p:nvPr/>
              </p:nvPicPr>
              <p:blipFill>
                <a:blip r:embed="rId29"/>
                <a:stretch>
                  <a:fillRect/>
                </a:stretch>
              </p:blipFill>
              <p:spPr>
                <a:xfrm>
                  <a:off x="2369504" y="3199392"/>
                  <a:ext cx="118853" cy="134326"/>
                </a:xfrm>
                <a:prstGeom prst="rect">
                  <a:avLst/>
                </a:prstGeom>
              </p:spPr>
            </p:pic>
          </mc:Fallback>
        </mc:AlternateContent>
      </p:grpSp>
      <p:grpSp>
        <p:nvGrpSpPr>
          <p:cNvPr id="25" name="Group 24">
            <a:extLst>
              <a:ext uri="{FF2B5EF4-FFF2-40B4-BE49-F238E27FC236}">
                <a16:creationId xmlns:a16="http://schemas.microsoft.com/office/drawing/2014/main" id="{47CE3AB1-3155-9D41-A6AE-2E9EEE4432C0}"/>
              </a:ext>
            </a:extLst>
          </p:cNvPr>
          <p:cNvGrpSpPr/>
          <p:nvPr/>
        </p:nvGrpSpPr>
        <p:grpSpPr>
          <a:xfrm>
            <a:off x="3353410" y="3242255"/>
            <a:ext cx="115560" cy="292320"/>
            <a:chOff x="3353410" y="3242255"/>
            <a:chExt cx="115560" cy="29232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3666CB-D53F-4948-A4AA-4A7ACB6C7740}"/>
                    </a:ext>
                  </a:extLst>
                </p14:cNvPr>
                <p14:cNvContentPartPr/>
                <p14:nvPr/>
              </p14:nvContentPartPr>
              <p14:xfrm>
                <a:off x="3400930" y="3269975"/>
                <a:ext cx="32040" cy="264600"/>
              </p14:xfrm>
            </p:contentPart>
          </mc:Choice>
          <mc:Fallback xmlns="">
            <p:pic>
              <p:nvPicPr>
                <p:cNvPr id="22" name="Ink 21">
                  <a:extLst>
                    <a:ext uri="{FF2B5EF4-FFF2-40B4-BE49-F238E27FC236}">
                      <a16:creationId xmlns:a16="http://schemas.microsoft.com/office/drawing/2014/main" id="{A43666CB-D53F-4948-A4AA-4A7ACB6C7740}"/>
                    </a:ext>
                  </a:extLst>
                </p:cNvPr>
                <p:cNvPicPr/>
                <p:nvPr/>
              </p:nvPicPr>
              <p:blipFill>
                <a:blip r:embed="rId31"/>
                <a:stretch>
                  <a:fillRect/>
                </a:stretch>
              </p:blipFill>
              <p:spPr>
                <a:xfrm>
                  <a:off x="3393370" y="3262405"/>
                  <a:ext cx="47160" cy="27974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329FF45E-0E29-EA40-9628-9EBE6C68CB76}"/>
                    </a:ext>
                  </a:extLst>
                </p14:cNvPr>
                <p14:cNvContentPartPr/>
                <p14:nvPr/>
              </p14:nvContentPartPr>
              <p14:xfrm>
                <a:off x="3353410" y="3242255"/>
                <a:ext cx="43920" cy="147240"/>
              </p14:xfrm>
            </p:contentPart>
          </mc:Choice>
          <mc:Fallback xmlns="">
            <p:pic>
              <p:nvPicPr>
                <p:cNvPr id="23" name="Ink 22">
                  <a:extLst>
                    <a:ext uri="{FF2B5EF4-FFF2-40B4-BE49-F238E27FC236}">
                      <a16:creationId xmlns:a16="http://schemas.microsoft.com/office/drawing/2014/main" id="{329FF45E-0E29-EA40-9628-9EBE6C68CB76}"/>
                    </a:ext>
                  </a:extLst>
                </p:cNvPr>
                <p:cNvPicPr/>
                <p:nvPr/>
              </p:nvPicPr>
              <p:blipFill>
                <a:blip r:embed="rId33"/>
                <a:stretch>
                  <a:fillRect/>
                </a:stretch>
              </p:blipFill>
              <p:spPr>
                <a:xfrm>
                  <a:off x="3345850" y="3234676"/>
                  <a:ext cx="59040" cy="16239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E409FED8-1C4F-A64A-82A1-FF4C761F1B17}"/>
                    </a:ext>
                  </a:extLst>
                </p14:cNvPr>
                <p14:cNvContentPartPr/>
                <p14:nvPr/>
              </p14:nvContentPartPr>
              <p14:xfrm>
                <a:off x="3381130" y="3248375"/>
                <a:ext cx="87840" cy="164880"/>
              </p14:xfrm>
            </p:contentPart>
          </mc:Choice>
          <mc:Fallback xmlns="">
            <p:pic>
              <p:nvPicPr>
                <p:cNvPr id="24" name="Ink 23">
                  <a:extLst>
                    <a:ext uri="{FF2B5EF4-FFF2-40B4-BE49-F238E27FC236}">
                      <a16:creationId xmlns:a16="http://schemas.microsoft.com/office/drawing/2014/main" id="{E409FED8-1C4F-A64A-82A1-FF4C761F1B17}"/>
                    </a:ext>
                  </a:extLst>
                </p:cNvPr>
                <p:cNvPicPr/>
                <p:nvPr/>
              </p:nvPicPr>
              <p:blipFill>
                <a:blip r:embed="rId35"/>
                <a:stretch>
                  <a:fillRect/>
                </a:stretch>
              </p:blipFill>
              <p:spPr>
                <a:xfrm>
                  <a:off x="3373539" y="3240815"/>
                  <a:ext cx="103022"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9252963C-C01A-BF4E-ACF6-28439C26B6E5}"/>
                  </a:ext>
                </a:extLst>
              </p14:cNvPr>
              <p14:cNvContentPartPr/>
              <p14:nvPr/>
            </p14:nvContentPartPr>
            <p14:xfrm>
              <a:off x="4186810" y="3242255"/>
              <a:ext cx="551880" cy="20160"/>
            </p14:xfrm>
          </p:contentPart>
        </mc:Choice>
        <mc:Fallback xmlns="">
          <p:pic>
            <p:nvPicPr>
              <p:cNvPr id="26" name="Ink 25">
                <a:extLst>
                  <a:ext uri="{FF2B5EF4-FFF2-40B4-BE49-F238E27FC236}">
                    <a16:creationId xmlns:a16="http://schemas.microsoft.com/office/drawing/2014/main" id="{9252963C-C01A-BF4E-ACF6-28439C26B6E5}"/>
                  </a:ext>
                </a:extLst>
              </p:cNvPr>
              <p:cNvPicPr/>
              <p:nvPr/>
            </p:nvPicPr>
            <p:blipFill>
              <a:blip r:embed="rId37"/>
              <a:stretch>
                <a:fillRect/>
              </a:stretch>
            </p:blipFill>
            <p:spPr>
              <a:xfrm>
                <a:off x="4179250" y="3234695"/>
                <a:ext cx="567000" cy="35280"/>
              </a:xfrm>
              <a:prstGeom prst="rect">
                <a:avLst/>
              </a:prstGeom>
            </p:spPr>
          </p:pic>
        </mc:Fallback>
      </mc:AlternateContent>
      <p:grpSp>
        <p:nvGrpSpPr>
          <p:cNvPr id="30" name="Group 29">
            <a:extLst>
              <a:ext uri="{FF2B5EF4-FFF2-40B4-BE49-F238E27FC236}">
                <a16:creationId xmlns:a16="http://schemas.microsoft.com/office/drawing/2014/main" id="{B09B0DFD-81A9-C540-8B1C-2F7DA0281EEF}"/>
              </a:ext>
            </a:extLst>
          </p:cNvPr>
          <p:cNvGrpSpPr/>
          <p:nvPr/>
        </p:nvGrpSpPr>
        <p:grpSpPr>
          <a:xfrm>
            <a:off x="5210650" y="3214175"/>
            <a:ext cx="111600" cy="192960"/>
            <a:chOff x="5210650" y="3214175"/>
            <a:chExt cx="111600" cy="192960"/>
          </a:xfrm>
        </p:grpSpPr>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2252553C-B21A-C848-A553-7A0A37E26698}"/>
                    </a:ext>
                  </a:extLst>
                </p14:cNvPr>
                <p14:cNvContentPartPr/>
                <p14:nvPr/>
              </p14:nvContentPartPr>
              <p14:xfrm>
                <a:off x="5258530" y="3214175"/>
                <a:ext cx="8280" cy="192960"/>
              </p14:xfrm>
            </p:contentPart>
          </mc:Choice>
          <mc:Fallback xmlns="">
            <p:pic>
              <p:nvPicPr>
                <p:cNvPr id="27" name="Ink 26">
                  <a:extLst>
                    <a:ext uri="{FF2B5EF4-FFF2-40B4-BE49-F238E27FC236}">
                      <a16:creationId xmlns:a16="http://schemas.microsoft.com/office/drawing/2014/main" id="{2252553C-B21A-C848-A553-7A0A37E26698}"/>
                    </a:ext>
                  </a:extLst>
                </p:cNvPr>
                <p:cNvPicPr/>
                <p:nvPr/>
              </p:nvPicPr>
              <p:blipFill>
                <a:blip r:embed="rId39"/>
                <a:stretch>
                  <a:fillRect/>
                </a:stretch>
              </p:blipFill>
              <p:spPr>
                <a:xfrm>
                  <a:off x="5250970" y="3206615"/>
                  <a:ext cx="23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A246888B-32C3-824C-A38E-51ABB9A9B549}"/>
                    </a:ext>
                  </a:extLst>
                </p14:cNvPr>
                <p14:cNvContentPartPr/>
                <p14:nvPr/>
              </p14:nvContentPartPr>
              <p14:xfrm>
                <a:off x="5210650" y="3234335"/>
                <a:ext cx="47880" cy="95760"/>
              </p14:xfrm>
            </p:contentPart>
          </mc:Choice>
          <mc:Fallback xmlns="">
            <p:pic>
              <p:nvPicPr>
                <p:cNvPr id="28" name="Ink 27">
                  <a:extLst>
                    <a:ext uri="{FF2B5EF4-FFF2-40B4-BE49-F238E27FC236}">
                      <a16:creationId xmlns:a16="http://schemas.microsoft.com/office/drawing/2014/main" id="{A246888B-32C3-824C-A38E-51ABB9A9B549}"/>
                    </a:ext>
                  </a:extLst>
                </p:cNvPr>
                <p:cNvPicPr/>
                <p:nvPr/>
              </p:nvPicPr>
              <p:blipFill>
                <a:blip r:embed="rId41"/>
                <a:stretch>
                  <a:fillRect/>
                </a:stretch>
              </p:blipFill>
              <p:spPr>
                <a:xfrm>
                  <a:off x="5203090" y="3226746"/>
                  <a:ext cx="63000" cy="11093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DB17A62-F184-EC49-A439-E5A9D04032B7}"/>
                    </a:ext>
                  </a:extLst>
                </p14:cNvPr>
                <p14:cNvContentPartPr/>
                <p14:nvPr/>
              </p14:nvContentPartPr>
              <p14:xfrm>
                <a:off x="5254570" y="3230735"/>
                <a:ext cx="67680" cy="114840"/>
              </p14:xfrm>
            </p:contentPart>
          </mc:Choice>
          <mc:Fallback xmlns="">
            <p:pic>
              <p:nvPicPr>
                <p:cNvPr id="29" name="Ink 28">
                  <a:extLst>
                    <a:ext uri="{FF2B5EF4-FFF2-40B4-BE49-F238E27FC236}">
                      <a16:creationId xmlns:a16="http://schemas.microsoft.com/office/drawing/2014/main" id="{2DB17A62-F184-EC49-A439-E5A9D04032B7}"/>
                    </a:ext>
                  </a:extLst>
                </p:cNvPr>
                <p:cNvPicPr/>
                <p:nvPr/>
              </p:nvPicPr>
              <p:blipFill>
                <a:blip r:embed="rId43"/>
                <a:stretch>
                  <a:fillRect/>
                </a:stretch>
              </p:blipFill>
              <p:spPr>
                <a:xfrm>
                  <a:off x="5247050" y="3223175"/>
                  <a:ext cx="82720" cy="129960"/>
                </a:xfrm>
                <a:prstGeom prst="rect">
                  <a:avLst/>
                </a:prstGeom>
              </p:spPr>
            </p:pic>
          </mc:Fallback>
        </mc:AlternateContent>
      </p:grpSp>
      <p:grpSp>
        <p:nvGrpSpPr>
          <p:cNvPr id="34" name="Group 33">
            <a:extLst>
              <a:ext uri="{FF2B5EF4-FFF2-40B4-BE49-F238E27FC236}">
                <a16:creationId xmlns:a16="http://schemas.microsoft.com/office/drawing/2014/main" id="{C6EF97FA-FF60-E24A-94EB-642E2B811218}"/>
              </a:ext>
            </a:extLst>
          </p:cNvPr>
          <p:cNvGrpSpPr/>
          <p:nvPr/>
        </p:nvGrpSpPr>
        <p:grpSpPr>
          <a:xfrm>
            <a:off x="6163570" y="3226415"/>
            <a:ext cx="167040" cy="232200"/>
            <a:chOff x="6163570" y="3226415"/>
            <a:chExt cx="167040" cy="2322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F7004118-B9EC-984A-9C92-17F781B310CA}"/>
                    </a:ext>
                  </a:extLst>
                </p14:cNvPr>
                <p14:cNvContentPartPr/>
                <p14:nvPr/>
              </p14:nvContentPartPr>
              <p14:xfrm>
                <a:off x="6246730" y="3238295"/>
                <a:ext cx="16200" cy="220320"/>
              </p14:xfrm>
            </p:contentPart>
          </mc:Choice>
          <mc:Fallback xmlns="">
            <p:pic>
              <p:nvPicPr>
                <p:cNvPr id="31" name="Ink 30">
                  <a:extLst>
                    <a:ext uri="{FF2B5EF4-FFF2-40B4-BE49-F238E27FC236}">
                      <a16:creationId xmlns:a16="http://schemas.microsoft.com/office/drawing/2014/main" id="{F7004118-B9EC-984A-9C92-17F781B310CA}"/>
                    </a:ext>
                  </a:extLst>
                </p:cNvPr>
                <p:cNvPicPr/>
                <p:nvPr/>
              </p:nvPicPr>
              <p:blipFill>
                <a:blip r:embed="rId45"/>
                <a:stretch>
                  <a:fillRect/>
                </a:stretch>
              </p:blipFill>
              <p:spPr>
                <a:xfrm>
                  <a:off x="6239170" y="3230735"/>
                  <a:ext cx="31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49E79BFF-351C-0D42-A217-1FEE34D32F10}"/>
                    </a:ext>
                  </a:extLst>
                </p14:cNvPr>
                <p14:cNvContentPartPr/>
                <p14:nvPr/>
              </p14:nvContentPartPr>
              <p14:xfrm>
                <a:off x="6163570" y="3226415"/>
                <a:ext cx="67320" cy="153720"/>
              </p14:xfrm>
            </p:contentPart>
          </mc:Choice>
          <mc:Fallback xmlns="">
            <p:pic>
              <p:nvPicPr>
                <p:cNvPr id="32" name="Ink 31">
                  <a:extLst>
                    <a:ext uri="{FF2B5EF4-FFF2-40B4-BE49-F238E27FC236}">
                      <a16:creationId xmlns:a16="http://schemas.microsoft.com/office/drawing/2014/main" id="{49E79BFF-351C-0D42-A217-1FEE34D32F10}"/>
                    </a:ext>
                  </a:extLst>
                </p:cNvPr>
                <p:cNvPicPr/>
                <p:nvPr/>
              </p:nvPicPr>
              <p:blipFill>
                <a:blip r:embed="rId47"/>
                <a:stretch>
                  <a:fillRect/>
                </a:stretch>
              </p:blipFill>
              <p:spPr>
                <a:xfrm>
                  <a:off x="6156010" y="3218873"/>
                  <a:ext cx="82440" cy="16880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08FF9E2C-74BF-BD4A-816B-9A82BD7307FB}"/>
                    </a:ext>
                  </a:extLst>
                </p14:cNvPr>
                <p14:cNvContentPartPr/>
                <p14:nvPr/>
              </p14:nvContentPartPr>
              <p14:xfrm>
                <a:off x="6230890" y="3242255"/>
                <a:ext cx="99720" cy="115560"/>
              </p14:xfrm>
            </p:contentPart>
          </mc:Choice>
          <mc:Fallback xmlns="">
            <p:pic>
              <p:nvPicPr>
                <p:cNvPr id="33" name="Ink 32">
                  <a:extLst>
                    <a:ext uri="{FF2B5EF4-FFF2-40B4-BE49-F238E27FC236}">
                      <a16:creationId xmlns:a16="http://schemas.microsoft.com/office/drawing/2014/main" id="{08FF9E2C-74BF-BD4A-816B-9A82BD7307FB}"/>
                    </a:ext>
                  </a:extLst>
                </p:cNvPr>
                <p:cNvPicPr/>
                <p:nvPr/>
              </p:nvPicPr>
              <p:blipFill>
                <a:blip r:embed="rId49"/>
                <a:stretch>
                  <a:fillRect/>
                </a:stretch>
              </p:blipFill>
              <p:spPr>
                <a:xfrm>
                  <a:off x="6223330" y="3234671"/>
                  <a:ext cx="114840" cy="130727"/>
                </a:xfrm>
                <a:prstGeom prst="rect">
                  <a:avLst/>
                </a:prstGeom>
              </p:spPr>
            </p:pic>
          </mc:Fallback>
        </mc:AlternateContent>
      </p:grpSp>
      <p:grpSp>
        <p:nvGrpSpPr>
          <p:cNvPr id="39" name="Group 38">
            <a:extLst>
              <a:ext uri="{FF2B5EF4-FFF2-40B4-BE49-F238E27FC236}">
                <a16:creationId xmlns:a16="http://schemas.microsoft.com/office/drawing/2014/main" id="{238ECF93-FEF9-CC41-A5E4-2ABDDFAE092A}"/>
              </a:ext>
            </a:extLst>
          </p:cNvPr>
          <p:cNvGrpSpPr/>
          <p:nvPr/>
        </p:nvGrpSpPr>
        <p:grpSpPr>
          <a:xfrm>
            <a:off x="984250" y="3861455"/>
            <a:ext cx="702720" cy="393120"/>
            <a:chOff x="984250" y="3861455"/>
            <a:chExt cx="702720" cy="393120"/>
          </a:xfrm>
        </p:grpSpPr>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8CA834DC-D493-5248-9E65-E41A3B5951F2}"/>
                    </a:ext>
                  </a:extLst>
                </p14:cNvPr>
                <p14:cNvContentPartPr/>
                <p14:nvPr/>
              </p14:nvContentPartPr>
              <p14:xfrm>
                <a:off x="1031770" y="3885215"/>
                <a:ext cx="4320" cy="289800"/>
              </p14:xfrm>
            </p:contentPart>
          </mc:Choice>
          <mc:Fallback xmlns="">
            <p:pic>
              <p:nvPicPr>
                <p:cNvPr id="35" name="Ink 34">
                  <a:extLst>
                    <a:ext uri="{FF2B5EF4-FFF2-40B4-BE49-F238E27FC236}">
                      <a16:creationId xmlns:a16="http://schemas.microsoft.com/office/drawing/2014/main" id="{8CA834DC-D493-5248-9E65-E41A3B5951F2}"/>
                    </a:ext>
                  </a:extLst>
                </p:cNvPr>
                <p:cNvPicPr/>
                <p:nvPr/>
              </p:nvPicPr>
              <p:blipFill>
                <a:blip r:embed="rId51"/>
                <a:stretch>
                  <a:fillRect/>
                </a:stretch>
              </p:blipFill>
              <p:spPr>
                <a:xfrm>
                  <a:off x="1024210" y="3877646"/>
                  <a:ext cx="19440" cy="30493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6008544F-4344-534F-B993-0F90539845A9}"/>
                    </a:ext>
                  </a:extLst>
                </p14:cNvPr>
                <p14:cNvContentPartPr/>
                <p14:nvPr/>
              </p14:nvContentPartPr>
              <p14:xfrm>
                <a:off x="984250" y="3861455"/>
                <a:ext cx="234000" cy="393120"/>
              </p14:xfrm>
            </p:contentPart>
          </mc:Choice>
          <mc:Fallback xmlns="">
            <p:pic>
              <p:nvPicPr>
                <p:cNvPr id="36" name="Ink 35">
                  <a:extLst>
                    <a:ext uri="{FF2B5EF4-FFF2-40B4-BE49-F238E27FC236}">
                      <a16:creationId xmlns:a16="http://schemas.microsoft.com/office/drawing/2014/main" id="{6008544F-4344-534F-B993-0F90539845A9}"/>
                    </a:ext>
                  </a:extLst>
                </p:cNvPr>
                <p:cNvPicPr/>
                <p:nvPr/>
              </p:nvPicPr>
              <p:blipFill>
                <a:blip r:embed="rId53"/>
                <a:stretch>
                  <a:fillRect/>
                </a:stretch>
              </p:blipFill>
              <p:spPr>
                <a:xfrm>
                  <a:off x="976690" y="3853902"/>
                  <a:ext cx="249120" cy="40822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1B6D7184-1C1E-B842-A171-D93962B65E9E}"/>
                    </a:ext>
                  </a:extLst>
                </p14:cNvPr>
                <p14:cNvContentPartPr/>
                <p14:nvPr/>
              </p14:nvContentPartPr>
              <p14:xfrm>
                <a:off x="1432450" y="4075655"/>
                <a:ext cx="71280" cy="114840"/>
              </p14:xfrm>
            </p:contentPart>
          </mc:Choice>
          <mc:Fallback xmlns="">
            <p:pic>
              <p:nvPicPr>
                <p:cNvPr id="37" name="Ink 36">
                  <a:extLst>
                    <a:ext uri="{FF2B5EF4-FFF2-40B4-BE49-F238E27FC236}">
                      <a16:creationId xmlns:a16="http://schemas.microsoft.com/office/drawing/2014/main" id="{1B6D7184-1C1E-B842-A171-D93962B65E9E}"/>
                    </a:ext>
                  </a:extLst>
                </p:cNvPr>
                <p:cNvPicPr/>
                <p:nvPr/>
              </p:nvPicPr>
              <p:blipFill>
                <a:blip r:embed="rId55"/>
                <a:stretch>
                  <a:fillRect/>
                </a:stretch>
              </p:blipFill>
              <p:spPr>
                <a:xfrm>
                  <a:off x="1424890" y="4068095"/>
                  <a:ext cx="86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8E51806F-AAD1-C844-9135-3431D290D332}"/>
                    </a:ext>
                  </a:extLst>
                </p14:cNvPr>
                <p14:cNvContentPartPr/>
                <p14:nvPr/>
              </p14:nvContentPartPr>
              <p14:xfrm>
                <a:off x="1571410" y="4099415"/>
                <a:ext cx="115560" cy="106200"/>
              </p14:xfrm>
            </p:contentPart>
          </mc:Choice>
          <mc:Fallback xmlns="">
            <p:pic>
              <p:nvPicPr>
                <p:cNvPr id="38" name="Ink 37">
                  <a:extLst>
                    <a:ext uri="{FF2B5EF4-FFF2-40B4-BE49-F238E27FC236}">
                      <a16:creationId xmlns:a16="http://schemas.microsoft.com/office/drawing/2014/main" id="{8E51806F-AAD1-C844-9135-3431D290D332}"/>
                    </a:ext>
                  </a:extLst>
                </p:cNvPr>
                <p:cNvPicPr/>
                <p:nvPr/>
              </p:nvPicPr>
              <p:blipFill>
                <a:blip r:embed="rId57"/>
                <a:stretch>
                  <a:fillRect/>
                </a:stretch>
              </p:blipFill>
              <p:spPr>
                <a:xfrm>
                  <a:off x="1563826" y="4091855"/>
                  <a:ext cx="130727" cy="121320"/>
                </a:xfrm>
                <a:prstGeom prst="rect">
                  <a:avLst/>
                </a:prstGeom>
              </p:spPr>
            </p:pic>
          </mc:Fallback>
        </mc:AlternateContent>
      </p:grpSp>
      <p:grpSp>
        <p:nvGrpSpPr>
          <p:cNvPr id="44" name="Group 43">
            <a:extLst>
              <a:ext uri="{FF2B5EF4-FFF2-40B4-BE49-F238E27FC236}">
                <a16:creationId xmlns:a16="http://schemas.microsoft.com/office/drawing/2014/main" id="{98B88552-89BA-CA47-B3BF-973095925278}"/>
              </a:ext>
            </a:extLst>
          </p:cNvPr>
          <p:cNvGrpSpPr/>
          <p:nvPr/>
        </p:nvGrpSpPr>
        <p:grpSpPr>
          <a:xfrm>
            <a:off x="2067850" y="3881255"/>
            <a:ext cx="625320" cy="278280"/>
            <a:chOff x="2067850" y="3881255"/>
            <a:chExt cx="625320" cy="278280"/>
          </a:xfrm>
        </p:grpSpPr>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4CEE8124-14FB-1D47-94CF-A4327A9F2B79}"/>
                    </a:ext>
                  </a:extLst>
                </p14:cNvPr>
                <p14:cNvContentPartPr/>
                <p14:nvPr/>
              </p14:nvContentPartPr>
              <p14:xfrm>
                <a:off x="2067850" y="3984575"/>
                <a:ext cx="135000" cy="123480"/>
              </p14:xfrm>
            </p:contentPart>
          </mc:Choice>
          <mc:Fallback xmlns="">
            <p:pic>
              <p:nvPicPr>
                <p:cNvPr id="40" name="Ink 39">
                  <a:extLst>
                    <a:ext uri="{FF2B5EF4-FFF2-40B4-BE49-F238E27FC236}">
                      <a16:creationId xmlns:a16="http://schemas.microsoft.com/office/drawing/2014/main" id="{4CEE8124-14FB-1D47-94CF-A4327A9F2B79}"/>
                    </a:ext>
                  </a:extLst>
                </p:cNvPr>
                <p:cNvPicPr/>
                <p:nvPr/>
              </p:nvPicPr>
              <p:blipFill>
                <a:blip r:embed="rId59"/>
                <a:stretch>
                  <a:fillRect/>
                </a:stretch>
              </p:blipFill>
              <p:spPr>
                <a:xfrm>
                  <a:off x="2060270" y="3977015"/>
                  <a:ext cx="150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A01A3885-936D-AF45-AC56-62624B773787}"/>
                    </a:ext>
                  </a:extLst>
                </p14:cNvPr>
                <p14:cNvContentPartPr/>
                <p14:nvPr/>
              </p14:nvContentPartPr>
              <p14:xfrm>
                <a:off x="2313730" y="3944615"/>
                <a:ext cx="16200" cy="173160"/>
              </p14:xfrm>
            </p:contentPart>
          </mc:Choice>
          <mc:Fallback xmlns="">
            <p:pic>
              <p:nvPicPr>
                <p:cNvPr id="41" name="Ink 40">
                  <a:extLst>
                    <a:ext uri="{FF2B5EF4-FFF2-40B4-BE49-F238E27FC236}">
                      <a16:creationId xmlns:a16="http://schemas.microsoft.com/office/drawing/2014/main" id="{A01A3885-936D-AF45-AC56-62624B773787}"/>
                    </a:ext>
                  </a:extLst>
                </p:cNvPr>
                <p:cNvPicPr/>
                <p:nvPr/>
              </p:nvPicPr>
              <p:blipFill>
                <a:blip r:embed="rId61"/>
                <a:stretch>
                  <a:fillRect/>
                </a:stretch>
              </p:blipFill>
              <p:spPr>
                <a:xfrm>
                  <a:off x="2306170" y="3937055"/>
                  <a:ext cx="31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3AF6CA99-0493-FA4E-803D-B7772A8783A8}"/>
                    </a:ext>
                  </a:extLst>
                </p14:cNvPr>
                <p14:cNvContentPartPr/>
                <p14:nvPr/>
              </p14:nvContentPartPr>
              <p14:xfrm>
                <a:off x="2313730" y="3881255"/>
                <a:ext cx="157680" cy="278280"/>
              </p14:xfrm>
            </p:contentPart>
          </mc:Choice>
          <mc:Fallback xmlns="">
            <p:pic>
              <p:nvPicPr>
                <p:cNvPr id="42" name="Ink 41">
                  <a:extLst>
                    <a:ext uri="{FF2B5EF4-FFF2-40B4-BE49-F238E27FC236}">
                      <a16:creationId xmlns:a16="http://schemas.microsoft.com/office/drawing/2014/main" id="{3AF6CA99-0493-FA4E-803D-B7772A8783A8}"/>
                    </a:ext>
                  </a:extLst>
                </p:cNvPr>
                <p:cNvPicPr/>
                <p:nvPr/>
              </p:nvPicPr>
              <p:blipFill>
                <a:blip r:embed="rId63"/>
                <a:stretch>
                  <a:fillRect/>
                </a:stretch>
              </p:blipFill>
              <p:spPr>
                <a:xfrm>
                  <a:off x="2306170" y="3873685"/>
                  <a:ext cx="172800" cy="2934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152450D0-966C-074E-AD35-140DCCD0A262}"/>
                    </a:ext>
                  </a:extLst>
                </p14:cNvPr>
                <p14:cNvContentPartPr/>
                <p14:nvPr/>
              </p14:nvContentPartPr>
              <p14:xfrm>
                <a:off x="2571490" y="3960455"/>
                <a:ext cx="121680" cy="174960"/>
              </p14:xfrm>
            </p:contentPart>
          </mc:Choice>
          <mc:Fallback xmlns="">
            <p:pic>
              <p:nvPicPr>
                <p:cNvPr id="43" name="Ink 42">
                  <a:extLst>
                    <a:ext uri="{FF2B5EF4-FFF2-40B4-BE49-F238E27FC236}">
                      <a16:creationId xmlns:a16="http://schemas.microsoft.com/office/drawing/2014/main" id="{152450D0-966C-074E-AD35-140DCCD0A262}"/>
                    </a:ext>
                  </a:extLst>
                </p:cNvPr>
                <p:cNvPicPr/>
                <p:nvPr/>
              </p:nvPicPr>
              <p:blipFill>
                <a:blip r:embed="rId65"/>
                <a:stretch>
                  <a:fillRect/>
                </a:stretch>
              </p:blipFill>
              <p:spPr>
                <a:xfrm>
                  <a:off x="2563930" y="3952895"/>
                  <a:ext cx="13680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6A49842F-943D-A746-997F-8FD938B74361}"/>
                  </a:ext>
                </a:extLst>
              </p14:cNvPr>
              <p14:cNvContentPartPr/>
              <p14:nvPr/>
            </p14:nvContentPartPr>
            <p14:xfrm>
              <a:off x="2894050" y="3837695"/>
              <a:ext cx="150120" cy="230400"/>
            </p14:xfrm>
          </p:contentPart>
        </mc:Choice>
        <mc:Fallback xmlns="">
          <p:pic>
            <p:nvPicPr>
              <p:cNvPr id="45" name="Ink 44">
                <a:extLst>
                  <a:ext uri="{FF2B5EF4-FFF2-40B4-BE49-F238E27FC236}">
                    <a16:creationId xmlns:a16="http://schemas.microsoft.com/office/drawing/2014/main" id="{6A49842F-943D-A746-997F-8FD938B74361}"/>
                  </a:ext>
                </a:extLst>
              </p:cNvPr>
              <p:cNvPicPr/>
              <p:nvPr/>
            </p:nvPicPr>
            <p:blipFill>
              <a:blip r:embed="rId67"/>
              <a:stretch>
                <a:fillRect/>
              </a:stretch>
            </p:blipFill>
            <p:spPr>
              <a:xfrm>
                <a:off x="2886508" y="3830147"/>
                <a:ext cx="165204" cy="24549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9FC85D92-A26C-F046-972F-50DA84AAC88E}"/>
                  </a:ext>
                </a:extLst>
              </p14:cNvPr>
              <p14:cNvContentPartPr/>
              <p14:nvPr/>
            </p14:nvContentPartPr>
            <p14:xfrm>
              <a:off x="2992330" y="4214615"/>
              <a:ext cx="16200" cy="12240"/>
            </p14:xfrm>
          </p:contentPart>
        </mc:Choice>
        <mc:Fallback xmlns="">
          <p:pic>
            <p:nvPicPr>
              <p:cNvPr id="46" name="Ink 45">
                <a:extLst>
                  <a:ext uri="{FF2B5EF4-FFF2-40B4-BE49-F238E27FC236}">
                    <a16:creationId xmlns:a16="http://schemas.microsoft.com/office/drawing/2014/main" id="{9FC85D92-A26C-F046-972F-50DA84AAC88E}"/>
                  </a:ext>
                </a:extLst>
              </p:cNvPr>
              <p:cNvPicPr/>
              <p:nvPr/>
            </p:nvPicPr>
            <p:blipFill>
              <a:blip r:embed="rId69"/>
              <a:stretch>
                <a:fillRect/>
              </a:stretch>
            </p:blipFill>
            <p:spPr>
              <a:xfrm>
                <a:off x="2984770" y="4207055"/>
                <a:ext cx="31320" cy="27360"/>
              </a:xfrm>
              <a:prstGeom prst="rect">
                <a:avLst/>
              </a:prstGeom>
            </p:spPr>
          </p:pic>
        </mc:Fallback>
      </mc:AlternateContent>
      <p:grpSp>
        <p:nvGrpSpPr>
          <p:cNvPr id="54" name="Group 53">
            <a:extLst>
              <a:ext uri="{FF2B5EF4-FFF2-40B4-BE49-F238E27FC236}">
                <a16:creationId xmlns:a16="http://schemas.microsoft.com/office/drawing/2014/main" id="{A5CC1780-D6B4-8E4D-B4D1-CF368C68F2DC}"/>
              </a:ext>
            </a:extLst>
          </p:cNvPr>
          <p:cNvGrpSpPr/>
          <p:nvPr/>
        </p:nvGrpSpPr>
        <p:grpSpPr>
          <a:xfrm>
            <a:off x="5226490" y="2492375"/>
            <a:ext cx="484920" cy="266040"/>
            <a:chOff x="5226490" y="2492375"/>
            <a:chExt cx="484920" cy="26604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AF15588E-74D2-7344-BE19-CDDD408C088F}"/>
                    </a:ext>
                  </a:extLst>
                </p14:cNvPr>
                <p14:cNvContentPartPr/>
                <p14:nvPr/>
              </p14:nvContentPartPr>
              <p14:xfrm>
                <a:off x="5226490" y="2510375"/>
                <a:ext cx="119520" cy="153000"/>
              </p14:xfrm>
            </p:contentPart>
          </mc:Choice>
          <mc:Fallback xmlns="">
            <p:pic>
              <p:nvPicPr>
                <p:cNvPr id="48" name="Ink 47">
                  <a:extLst>
                    <a:ext uri="{FF2B5EF4-FFF2-40B4-BE49-F238E27FC236}">
                      <a16:creationId xmlns:a16="http://schemas.microsoft.com/office/drawing/2014/main" id="{AF15588E-74D2-7344-BE19-CDDD408C088F}"/>
                    </a:ext>
                  </a:extLst>
                </p:cNvPr>
                <p:cNvPicPr/>
                <p:nvPr/>
              </p:nvPicPr>
              <p:blipFill>
                <a:blip r:embed="rId71"/>
                <a:stretch>
                  <a:fillRect/>
                </a:stretch>
              </p:blipFill>
              <p:spPr>
                <a:xfrm>
                  <a:off x="5218930" y="2502815"/>
                  <a:ext cx="134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48A5129C-383A-5948-9037-0616761ED162}"/>
                    </a:ext>
                  </a:extLst>
                </p14:cNvPr>
                <p14:cNvContentPartPr/>
                <p14:nvPr/>
              </p14:nvContentPartPr>
              <p14:xfrm>
                <a:off x="5349610" y="2531975"/>
                <a:ext cx="95760" cy="127440"/>
              </p14:xfrm>
            </p:contentPart>
          </mc:Choice>
          <mc:Fallback xmlns="">
            <p:pic>
              <p:nvPicPr>
                <p:cNvPr id="49" name="Ink 48">
                  <a:extLst>
                    <a:ext uri="{FF2B5EF4-FFF2-40B4-BE49-F238E27FC236}">
                      <a16:creationId xmlns:a16="http://schemas.microsoft.com/office/drawing/2014/main" id="{48A5129C-383A-5948-9037-0616761ED162}"/>
                    </a:ext>
                  </a:extLst>
                </p:cNvPr>
                <p:cNvPicPr/>
                <p:nvPr/>
              </p:nvPicPr>
              <p:blipFill>
                <a:blip r:embed="rId73"/>
                <a:stretch>
                  <a:fillRect/>
                </a:stretch>
              </p:blipFill>
              <p:spPr>
                <a:xfrm>
                  <a:off x="5342021" y="2524415"/>
                  <a:ext cx="110937"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DCE9B709-700F-3F4C-B593-8635B3C84D02}"/>
                    </a:ext>
                  </a:extLst>
                </p14:cNvPr>
                <p14:cNvContentPartPr/>
                <p14:nvPr/>
              </p14:nvContentPartPr>
              <p14:xfrm>
                <a:off x="5500450" y="2492375"/>
                <a:ext cx="16200" cy="4320"/>
              </p14:xfrm>
            </p:contentPart>
          </mc:Choice>
          <mc:Fallback xmlns="">
            <p:pic>
              <p:nvPicPr>
                <p:cNvPr id="50" name="Ink 49">
                  <a:extLst>
                    <a:ext uri="{FF2B5EF4-FFF2-40B4-BE49-F238E27FC236}">
                      <a16:creationId xmlns:a16="http://schemas.microsoft.com/office/drawing/2014/main" id="{DCE9B709-700F-3F4C-B593-8635B3C84D02}"/>
                    </a:ext>
                  </a:extLst>
                </p:cNvPr>
                <p:cNvPicPr/>
                <p:nvPr/>
              </p:nvPicPr>
              <p:blipFill>
                <a:blip r:embed="rId75"/>
                <a:stretch>
                  <a:fillRect/>
                </a:stretch>
              </p:blipFill>
              <p:spPr>
                <a:xfrm>
                  <a:off x="5492890" y="2484815"/>
                  <a:ext cx="313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1AB67648-C7A3-AB46-B0DC-FBEA02F44457}"/>
                    </a:ext>
                  </a:extLst>
                </p14:cNvPr>
                <p14:cNvContentPartPr/>
                <p14:nvPr/>
              </p14:nvContentPartPr>
              <p14:xfrm>
                <a:off x="5468770" y="2551775"/>
                <a:ext cx="24120" cy="93240"/>
              </p14:xfrm>
            </p:contentPart>
          </mc:Choice>
          <mc:Fallback xmlns="">
            <p:pic>
              <p:nvPicPr>
                <p:cNvPr id="51" name="Ink 50">
                  <a:extLst>
                    <a:ext uri="{FF2B5EF4-FFF2-40B4-BE49-F238E27FC236}">
                      <a16:creationId xmlns:a16="http://schemas.microsoft.com/office/drawing/2014/main" id="{1AB67648-C7A3-AB46-B0DC-FBEA02F44457}"/>
                    </a:ext>
                  </a:extLst>
                </p:cNvPr>
                <p:cNvPicPr/>
                <p:nvPr/>
              </p:nvPicPr>
              <p:blipFill>
                <a:blip r:embed="rId77"/>
                <a:stretch>
                  <a:fillRect/>
                </a:stretch>
              </p:blipFill>
              <p:spPr>
                <a:xfrm>
                  <a:off x="5461321" y="2544244"/>
                  <a:ext cx="39018" cy="10830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A56C279D-CFBE-EA43-A73E-673BBA0B30C8}"/>
                    </a:ext>
                  </a:extLst>
                </p14:cNvPr>
                <p14:cNvContentPartPr/>
                <p14:nvPr/>
              </p14:nvContentPartPr>
              <p14:xfrm>
                <a:off x="5526370" y="2551775"/>
                <a:ext cx="77400" cy="83160"/>
              </p14:xfrm>
            </p:contentPart>
          </mc:Choice>
          <mc:Fallback xmlns="">
            <p:pic>
              <p:nvPicPr>
                <p:cNvPr id="52" name="Ink 51">
                  <a:extLst>
                    <a:ext uri="{FF2B5EF4-FFF2-40B4-BE49-F238E27FC236}">
                      <a16:creationId xmlns:a16="http://schemas.microsoft.com/office/drawing/2014/main" id="{A56C279D-CFBE-EA43-A73E-673BBA0B30C8}"/>
                    </a:ext>
                  </a:extLst>
                </p:cNvPr>
                <p:cNvPicPr/>
                <p:nvPr/>
              </p:nvPicPr>
              <p:blipFill>
                <a:blip r:embed="rId79"/>
                <a:stretch>
                  <a:fillRect/>
                </a:stretch>
              </p:blipFill>
              <p:spPr>
                <a:xfrm>
                  <a:off x="5518810" y="2544248"/>
                  <a:ext cx="92520" cy="9821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97D5389E-0A51-1D44-AFDA-1B6C83E60F03}"/>
                    </a:ext>
                  </a:extLst>
                </p14:cNvPr>
                <p14:cNvContentPartPr/>
                <p14:nvPr/>
              </p14:nvContentPartPr>
              <p14:xfrm>
                <a:off x="5587930" y="2528015"/>
                <a:ext cx="123480" cy="230400"/>
              </p14:xfrm>
            </p:contentPart>
          </mc:Choice>
          <mc:Fallback xmlns="">
            <p:pic>
              <p:nvPicPr>
                <p:cNvPr id="53" name="Ink 52">
                  <a:extLst>
                    <a:ext uri="{FF2B5EF4-FFF2-40B4-BE49-F238E27FC236}">
                      <a16:creationId xmlns:a16="http://schemas.microsoft.com/office/drawing/2014/main" id="{97D5389E-0A51-1D44-AFDA-1B6C83E60F03}"/>
                    </a:ext>
                  </a:extLst>
                </p:cNvPr>
                <p:cNvPicPr/>
                <p:nvPr/>
              </p:nvPicPr>
              <p:blipFill>
                <a:blip r:embed="rId81"/>
                <a:stretch>
                  <a:fillRect/>
                </a:stretch>
              </p:blipFill>
              <p:spPr>
                <a:xfrm>
                  <a:off x="5580370" y="2520467"/>
                  <a:ext cx="138600" cy="245496"/>
                </a:xfrm>
                <a:prstGeom prst="rect">
                  <a:avLst/>
                </a:prstGeom>
              </p:spPr>
            </p:pic>
          </mc:Fallback>
        </mc:AlternateContent>
      </p:grpSp>
      <p:grpSp>
        <p:nvGrpSpPr>
          <p:cNvPr id="69" name="Group 68">
            <a:extLst>
              <a:ext uri="{FF2B5EF4-FFF2-40B4-BE49-F238E27FC236}">
                <a16:creationId xmlns:a16="http://schemas.microsoft.com/office/drawing/2014/main" id="{84021C28-C7A9-AE4C-A270-BA4EAEDD4767}"/>
              </a:ext>
            </a:extLst>
          </p:cNvPr>
          <p:cNvGrpSpPr/>
          <p:nvPr/>
        </p:nvGrpSpPr>
        <p:grpSpPr>
          <a:xfrm>
            <a:off x="5901490" y="2468255"/>
            <a:ext cx="1083600" cy="280080"/>
            <a:chOff x="5901490" y="2468255"/>
            <a:chExt cx="1083600" cy="280080"/>
          </a:xfrm>
        </p:grpSpPr>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54210C1B-194E-7A41-A6E1-FD20999C5594}"/>
                    </a:ext>
                  </a:extLst>
                </p14:cNvPr>
                <p14:cNvContentPartPr/>
                <p14:nvPr/>
              </p14:nvContentPartPr>
              <p14:xfrm>
                <a:off x="5901490" y="2516135"/>
                <a:ext cx="103680" cy="103680"/>
              </p14:xfrm>
            </p:contentPart>
          </mc:Choice>
          <mc:Fallback xmlns="">
            <p:pic>
              <p:nvPicPr>
                <p:cNvPr id="55" name="Ink 54">
                  <a:extLst>
                    <a:ext uri="{FF2B5EF4-FFF2-40B4-BE49-F238E27FC236}">
                      <a16:creationId xmlns:a16="http://schemas.microsoft.com/office/drawing/2014/main" id="{54210C1B-194E-7A41-A6E1-FD20999C5594}"/>
                    </a:ext>
                  </a:extLst>
                </p:cNvPr>
                <p:cNvPicPr/>
                <p:nvPr/>
              </p:nvPicPr>
              <p:blipFill>
                <a:blip r:embed="rId83"/>
                <a:stretch>
                  <a:fillRect/>
                </a:stretch>
              </p:blipFill>
              <p:spPr>
                <a:xfrm>
                  <a:off x="5893930" y="2508575"/>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0556E244-ABAE-1944-A14E-4CCD2CD4B924}"/>
                    </a:ext>
                  </a:extLst>
                </p14:cNvPr>
                <p14:cNvContentPartPr/>
                <p14:nvPr/>
              </p14:nvContentPartPr>
              <p14:xfrm>
                <a:off x="6026410" y="2528015"/>
                <a:ext cx="93240" cy="87840"/>
              </p14:xfrm>
            </p:contentPart>
          </mc:Choice>
          <mc:Fallback xmlns="">
            <p:pic>
              <p:nvPicPr>
                <p:cNvPr id="56" name="Ink 55">
                  <a:extLst>
                    <a:ext uri="{FF2B5EF4-FFF2-40B4-BE49-F238E27FC236}">
                      <a16:creationId xmlns:a16="http://schemas.microsoft.com/office/drawing/2014/main" id="{0556E244-ABAE-1944-A14E-4CCD2CD4B924}"/>
                    </a:ext>
                  </a:extLst>
                </p:cNvPr>
                <p:cNvPicPr/>
                <p:nvPr/>
              </p:nvPicPr>
              <p:blipFill>
                <a:blip r:embed="rId85"/>
                <a:stretch>
                  <a:fillRect/>
                </a:stretch>
              </p:blipFill>
              <p:spPr>
                <a:xfrm>
                  <a:off x="6018850" y="2520455"/>
                  <a:ext cx="108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753605CE-403F-9B4C-8D95-F82DC324439F}"/>
                    </a:ext>
                  </a:extLst>
                </p14:cNvPr>
                <p14:cNvContentPartPr/>
                <p14:nvPr/>
              </p14:nvContentPartPr>
              <p14:xfrm>
                <a:off x="6125410" y="2520095"/>
                <a:ext cx="93960" cy="107640"/>
              </p14:xfrm>
            </p:contentPart>
          </mc:Choice>
          <mc:Fallback xmlns="">
            <p:pic>
              <p:nvPicPr>
                <p:cNvPr id="57" name="Ink 56">
                  <a:extLst>
                    <a:ext uri="{FF2B5EF4-FFF2-40B4-BE49-F238E27FC236}">
                      <a16:creationId xmlns:a16="http://schemas.microsoft.com/office/drawing/2014/main" id="{753605CE-403F-9B4C-8D95-F82DC324439F}"/>
                    </a:ext>
                  </a:extLst>
                </p:cNvPr>
                <p:cNvPicPr/>
                <p:nvPr/>
              </p:nvPicPr>
              <p:blipFill>
                <a:blip r:embed="rId87"/>
                <a:stretch>
                  <a:fillRect/>
                </a:stretch>
              </p:blipFill>
              <p:spPr>
                <a:xfrm>
                  <a:off x="6117850" y="2512535"/>
                  <a:ext cx="109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721803A4-A64C-4645-9D06-2C426BC1E584}"/>
                    </a:ext>
                  </a:extLst>
                </p14:cNvPr>
                <p14:cNvContentPartPr/>
                <p14:nvPr/>
              </p14:nvContentPartPr>
              <p14:xfrm>
                <a:off x="6250690" y="2535935"/>
                <a:ext cx="87840" cy="75240"/>
              </p14:xfrm>
            </p:contentPart>
          </mc:Choice>
          <mc:Fallback xmlns="">
            <p:pic>
              <p:nvPicPr>
                <p:cNvPr id="58" name="Ink 57">
                  <a:extLst>
                    <a:ext uri="{FF2B5EF4-FFF2-40B4-BE49-F238E27FC236}">
                      <a16:creationId xmlns:a16="http://schemas.microsoft.com/office/drawing/2014/main" id="{721803A4-A64C-4645-9D06-2C426BC1E584}"/>
                    </a:ext>
                  </a:extLst>
                </p:cNvPr>
                <p:cNvPicPr/>
                <p:nvPr/>
              </p:nvPicPr>
              <p:blipFill>
                <a:blip r:embed="rId89"/>
                <a:stretch>
                  <a:fillRect/>
                </a:stretch>
              </p:blipFill>
              <p:spPr>
                <a:xfrm>
                  <a:off x="6243130" y="2528411"/>
                  <a:ext cx="102960" cy="9028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B33F01C3-D62C-B845-85EF-1D7C72FFBA09}"/>
                    </a:ext>
                  </a:extLst>
                </p14:cNvPr>
                <p14:cNvContentPartPr/>
                <p14:nvPr/>
              </p14:nvContentPartPr>
              <p14:xfrm>
                <a:off x="6368050" y="2530175"/>
                <a:ext cx="109440" cy="81360"/>
              </p14:xfrm>
            </p:contentPart>
          </mc:Choice>
          <mc:Fallback xmlns="">
            <p:pic>
              <p:nvPicPr>
                <p:cNvPr id="61" name="Ink 60">
                  <a:extLst>
                    <a:ext uri="{FF2B5EF4-FFF2-40B4-BE49-F238E27FC236}">
                      <a16:creationId xmlns:a16="http://schemas.microsoft.com/office/drawing/2014/main" id="{B33F01C3-D62C-B845-85EF-1D7C72FFBA09}"/>
                    </a:ext>
                  </a:extLst>
                </p:cNvPr>
                <p:cNvPicPr/>
                <p:nvPr/>
              </p:nvPicPr>
              <p:blipFill>
                <a:blip r:embed="rId91"/>
                <a:stretch>
                  <a:fillRect/>
                </a:stretch>
              </p:blipFill>
              <p:spPr>
                <a:xfrm>
                  <a:off x="6360490" y="2522648"/>
                  <a:ext cx="124560" cy="9641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F1AC3E88-72FF-6947-9F65-C88C25764F9C}"/>
                    </a:ext>
                  </a:extLst>
                </p14:cNvPr>
                <p14:cNvContentPartPr/>
                <p14:nvPr/>
              </p14:nvContentPartPr>
              <p14:xfrm>
                <a:off x="6492610" y="2516135"/>
                <a:ext cx="99720" cy="232200"/>
              </p14:xfrm>
            </p:contentPart>
          </mc:Choice>
          <mc:Fallback xmlns="">
            <p:pic>
              <p:nvPicPr>
                <p:cNvPr id="62" name="Ink 61">
                  <a:extLst>
                    <a:ext uri="{FF2B5EF4-FFF2-40B4-BE49-F238E27FC236}">
                      <a16:creationId xmlns:a16="http://schemas.microsoft.com/office/drawing/2014/main" id="{F1AC3E88-72FF-6947-9F65-C88C25764F9C}"/>
                    </a:ext>
                  </a:extLst>
                </p:cNvPr>
                <p:cNvPicPr/>
                <p:nvPr/>
              </p:nvPicPr>
              <p:blipFill>
                <a:blip r:embed="rId93"/>
                <a:stretch>
                  <a:fillRect/>
                </a:stretch>
              </p:blipFill>
              <p:spPr>
                <a:xfrm>
                  <a:off x="6485023" y="2508575"/>
                  <a:ext cx="114895"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134AFD5A-EB04-1547-A73C-7A4E2DE32BEE}"/>
                    </a:ext>
                  </a:extLst>
                </p14:cNvPr>
                <p14:cNvContentPartPr/>
                <p14:nvPr/>
              </p14:nvContentPartPr>
              <p14:xfrm>
                <a:off x="6655330" y="2476175"/>
                <a:ext cx="55800" cy="138960"/>
              </p14:xfrm>
            </p:contentPart>
          </mc:Choice>
          <mc:Fallback xmlns="">
            <p:pic>
              <p:nvPicPr>
                <p:cNvPr id="63" name="Ink 62">
                  <a:extLst>
                    <a:ext uri="{FF2B5EF4-FFF2-40B4-BE49-F238E27FC236}">
                      <a16:creationId xmlns:a16="http://schemas.microsoft.com/office/drawing/2014/main" id="{134AFD5A-EB04-1547-A73C-7A4E2DE32BEE}"/>
                    </a:ext>
                  </a:extLst>
                </p:cNvPr>
                <p:cNvPicPr/>
                <p:nvPr/>
              </p:nvPicPr>
              <p:blipFill>
                <a:blip r:embed="rId95"/>
                <a:stretch>
                  <a:fillRect/>
                </a:stretch>
              </p:blipFill>
              <p:spPr>
                <a:xfrm>
                  <a:off x="6647770" y="2468615"/>
                  <a:ext cx="70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190577B0-4DDB-EF44-8422-024CCF16E315}"/>
                    </a:ext>
                  </a:extLst>
                </p14:cNvPr>
                <p14:cNvContentPartPr/>
                <p14:nvPr/>
              </p14:nvContentPartPr>
              <p14:xfrm>
                <a:off x="6617890" y="2528015"/>
                <a:ext cx="117360" cy="28080"/>
              </p14:xfrm>
            </p:contentPart>
          </mc:Choice>
          <mc:Fallback xmlns="">
            <p:pic>
              <p:nvPicPr>
                <p:cNvPr id="64" name="Ink 63">
                  <a:extLst>
                    <a:ext uri="{FF2B5EF4-FFF2-40B4-BE49-F238E27FC236}">
                      <a16:creationId xmlns:a16="http://schemas.microsoft.com/office/drawing/2014/main" id="{190577B0-4DDB-EF44-8422-024CCF16E315}"/>
                    </a:ext>
                  </a:extLst>
                </p:cNvPr>
                <p:cNvPicPr/>
                <p:nvPr/>
              </p:nvPicPr>
              <p:blipFill>
                <a:blip r:embed="rId97"/>
                <a:stretch>
                  <a:fillRect/>
                </a:stretch>
              </p:blipFill>
              <p:spPr>
                <a:xfrm>
                  <a:off x="6610307" y="2520455"/>
                  <a:ext cx="132527"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A9208CD1-A7E0-4447-9BEB-05944FD41506}"/>
                    </a:ext>
                  </a:extLst>
                </p14:cNvPr>
                <p14:cNvContentPartPr/>
                <p14:nvPr/>
              </p14:nvContentPartPr>
              <p14:xfrm>
                <a:off x="6794290" y="2468255"/>
                <a:ext cx="16200" cy="12240"/>
              </p14:xfrm>
            </p:contentPart>
          </mc:Choice>
          <mc:Fallback xmlns="">
            <p:pic>
              <p:nvPicPr>
                <p:cNvPr id="65" name="Ink 64">
                  <a:extLst>
                    <a:ext uri="{FF2B5EF4-FFF2-40B4-BE49-F238E27FC236}">
                      <a16:creationId xmlns:a16="http://schemas.microsoft.com/office/drawing/2014/main" id="{A9208CD1-A7E0-4447-9BEB-05944FD41506}"/>
                    </a:ext>
                  </a:extLst>
                </p:cNvPr>
                <p:cNvPicPr/>
                <p:nvPr/>
              </p:nvPicPr>
              <p:blipFill>
                <a:blip r:embed="rId99"/>
                <a:stretch>
                  <a:fillRect/>
                </a:stretch>
              </p:blipFill>
              <p:spPr>
                <a:xfrm>
                  <a:off x="6786730" y="2460695"/>
                  <a:ext cx="31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38E84F88-1117-EB4A-B0E6-94BD6ECEC484}"/>
                    </a:ext>
                  </a:extLst>
                </p14:cNvPr>
                <p14:cNvContentPartPr/>
                <p14:nvPr/>
              </p14:nvContentPartPr>
              <p14:xfrm>
                <a:off x="6758650" y="2531975"/>
                <a:ext cx="28080" cy="89280"/>
              </p14:xfrm>
            </p:contentPart>
          </mc:Choice>
          <mc:Fallback xmlns="">
            <p:pic>
              <p:nvPicPr>
                <p:cNvPr id="66" name="Ink 65">
                  <a:extLst>
                    <a:ext uri="{FF2B5EF4-FFF2-40B4-BE49-F238E27FC236}">
                      <a16:creationId xmlns:a16="http://schemas.microsoft.com/office/drawing/2014/main" id="{38E84F88-1117-EB4A-B0E6-94BD6ECEC484}"/>
                    </a:ext>
                  </a:extLst>
                </p:cNvPr>
                <p:cNvPicPr/>
                <p:nvPr/>
              </p:nvPicPr>
              <p:blipFill>
                <a:blip r:embed="rId101"/>
                <a:stretch>
                  <a:fillRect/>
                </a:stretch>
              </p:blipFill>
              <p:spPr>
                <a:xfrm>
                  <a:off x="6751186" y="2524445"/>
                  <a:ext cx="43009" cy="10433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ED443627-EE04-CB43-8434-A8899DDA3CBE}"/>
                    </a:ext>
                  </a:extLst>
                </p14:cNvPr>
                <p14:cNvContentPartPr/>
                <p14:nvPr/>
              </p14:nvContentPartPr>
              <p14:xfrm>
                <a:off x="6829930" y="2531975"/>
                <a:ext cx="51840" cy="71640"/>
              </p14:xfrm>
            </p:contentPart>
          </mc:Choice>
          <mc:Fallback xmlns="">
            <p:pic>
              <p:nvPicPr>
                <p:cNvPr id="67" name="Ink 66">
                  <a:extLst>
                    <a:ext uri="{FF2B5EF4-FFF2-40B4-BE49-F238E27FC236}">
                      <a16:creationId xmlns:a16="http://schemas.microsoft.com/office/drawing/2014/main" id="{ED443627-EE04-CB43-8434-A8899DDA3CBE}"/>
                    </a:ext>
                  </a:extLst>
                </p:cNvPr>
                <p:cNvPicPr/>
                <p:nvPr/>
              </p:nvPicPr>
              <p:blipFill>
                <a:blip r:embed="rId103"/>
                <a:stretch>
                  <a:fillRect/>
                </a:stretch>
              </p:blipFill>
              <p:spPr>
                <a:xfrm>
                  <a:off x="6822370" y="2524453"/>
                  <a:ext cx="66960" cy="8668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26C48512-30CE-AA41-812E-1E50B4FE7A50}"/>
                    </a:ext>
                  </a:extLst>
                </p14:cNvPr>
                <p14:cNvContentPartPr/>
                <p14:nvPr/>
              </p14:nvContentPartPr>
              <p14:xfrm>
                <a:off x="6917770" y="2543855"/>
                <a:ext cx="67320" cy="71640"/>
              </p14:xfrm>
            </p:contentPart>
          </mc:Choice>
          <mc:Fallback xmlns="">
            <p:pic>
              <p:nvPicPr>
                <p:cNvPr id="68" name="Ink 67">
                  <a:extLst>
                    <a:ext uri="{FF2B5EF4-FFF2-40B4-BE49-F238E27FC236}">
                      <a16:creationId xmlns:a16="http://schemas.microsoft.com/office/drawing/2014/main" id="{26C48512-30CE-AA41-812E-1E50B4FE7A50}"/>
                    </a:ext>
                  </a:extLst>
                </p:cNvPr>
                <p:cNvPicPr/>
                <p:nvPr/>
              </p:nvPicPr>
              <p:blipFill>
                <a:blip r:embed="rId105"/>
                <a:stretch>
                  <a:fillRect/>
                </a:stretch>
              </p:blipFill>
              <p:spPr>
                <a:xfrm>
                  <a:off x="6910210" y="2536333"/>
                  <a:ext cx="82440" cy="86684"/>
                </a:xfrm>
                <a:prstGeom prst="rect">
                  <a:avLst/>
                </a:prstGeom>
              </p:spPr>
            </p:pic>
          </mc:Fallback>
        </mc:AlternateContent>
      </p:grpSp>
    </p:spTree>
    <p:extLst>
      <p:ext uri="{BB962C8B-B14F-4D97-AF65-F5344CB8AC3E}">
        <p14:creationId xmlns:p14="http://schemas.microsoft.com/office/powerpoint/2010/main" val="31160577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4.11</a:t>
            </a:r>
            <a:endParaRPr lang="en-US" sz="1800" i="1"/>
          </a:p>
        </p:txBody>
      </p:sp>
      <p:sp>
        <p:nvSpPr>
          <p:cNvPr id="3" name="Content Placeholder 2"/>
          <p:cNvSpPr>
            <a:spLocks noGrp="1"/>
          </p:cNvSpPr>
          <p:nvPr>
            <p:ph idx="1"/>
          </p:nvPr>
        </p:nvSpPr>
        <p:spPr/>
        <p:txBody>
          <a:bodyPr>
            <a:normAutofit fontScale="92500"/>
          </a:bodyPr>
          <a:lstStyle/>
          <a:p>
            <a:pPr marL="0" indent="0">
              <a:buNone/>
            </a:pPr>
            <a:r>
              <a:rPr lang="en-US"/>
              <a:t>Assume, towards a contradiction, that M</a:t>
            </a:r>
            <a:r>
              <a:rPr lang="en-US" baseline="-25000"/>
              <a:t>ATM</a:t>
            </a:r>
            <a:r>
              <a:rPr lang="en-US"/>
              <a:t> decides A</a:t>
            </a:r>
            <a:r>
              <a:rPr lang="en-US" baseline="-25000"/>
              <a:t>TM</a:t>
            </a:r>
            <a:endParaRPr lang="en-US"/>
          </a:p>
          <a:p>
            <a:pPr marL="0" indent="0">
              <a:buNone/>
            </a:pPr>
            <a:endParaRPr lang="en-US"/>
          </a:p>
          <a:p>
            <a:pPr marL="0" indent="0">
              <a:buNone/>
            </a:pPr>
            <a:r>
              <a:rPr lang="en-US"/>
              <a:t>Define the TM D = "On input &lt;M&gt;:</a:t>
            </a:r>
          </a:p>
          <a:p>
            <a:pPr marL="457200" indent="-457200">
              <a:buAutoNum type="arabicPeriod"/>
            </a:pPr>
            <a:r>
              <a:rPr lang="en-US"/>
              <a:t>Run M</a:t>
            </a:r>
            <a:r>
              <a:rPr lang="en-US" baseline="-25000"/>
              <a:t>ATM</a:t>
            </a:r>
            <a:r>
              <a:rPr lang="en-US"/>
              <a:t> on &lt;M, &lt;M&gt;&gt;.</a:t>
            </a:r>
          </a:p>
          <a:p>
            <a:pPr marL="457200" indent="-457200">
              <a:buAutoNum type="arabicPeriod"/>
            </a:pPr>
            <a:r>
              <a:rPr lang="en-US"/>
              <a:t>If M</a:t>
            </a:r>
            <a:r>
              <a:rPr lang="en-US" baseline="-25000"/>
              <a:t>ATM</a:t>
            </a:r>
            <a:r>
              <a:rPr lang="en-US"/>
              <a:t> accepts, reject; if M</a:t>
            </a:r>
            <a:r>
              <a:rPr lang="en-US" baseline="-25000"/>
              <a:t>ATM</a:t>
            </a:r>
            <a:r>
              <a:rPr lang="en-US"/>
              <a:t> rejects, accept."</a:t>
            </a:r>
          </a:p>
          <a:p>
            <a:pPr marL="457200" indent="-457200">
              <a:buAutoNum type="arabicPeriod"/>
            </a:pPr>
            <a:endParaRPr lang="en-US"/>
          </a:p>
          <a:p>
            <a:pPr marL="0" indent="0">
              <a:buNone/>
            </a:pPr>
            <a:r>
              <a:rPr lang="en-US"/>
              <a:t>Consider </a:t>
            </a:r>
            <a:r>
              <a:rPr lang="en-US" b="1">
                <a:solidFill>
                  <a:schemeClr val="tx2"/>
                </a:solidFill>
              </a:rPr>
              <a:t>running D on input &lt;D&gt;</a:t>
            </a:r>
            <a:r>
              <a:rPr lang="en-US"/>
              <a:t>. Because D is a decider:</a:t>
            </a:r>
          </a:p>
          <a:p>
            <a:pPr>
              <a:buFont typeface="Wingdings" charset="2"/>
              <a:buChar char="Ø"/>
            </a:pPr>
            <a:r>
              <a:rPr lang="en-US" b="1">
                <a:solidFill>
                  <a:schemeClr val="tx2"/>
                </a:solidFill>
              </a:rPr>
              <a:t> either computation halts and accepts </a:t>
            </a:r>
            <a:r>
              <a:rPr lang="en-US">
                <a:solidFill>
                  <a:schemeClr val="tx2"/>
                </a:solidFill>
              </a:rPr>
              <a:t>…</a:t>
            </a:r>
            <a:endParaRPr lang="en-US" b="1">
              <a:solidFill>
                <a:schemeClr val="tx2"/>
              </a:solidFill>
            </a:endParaRPr>
          </a:p>
          <a:p>
            <a:pPr>
              <a:buFont typeface="Wingdings" charset="2"/>
              <a:buChar char="Ø"/>
            </a:pPr>
            <a:r>
              <a:rPr lang="en-US" b="1">
                <a:solidFill>
                  <a:schemeClr val="tx2"/>
                </a:solidFill>
              </a:rPr>
              <a:t> or computation halts and rejects </a:t>
            </a:r>
            <a:r>
              <a:rPr lang="en-US">
                <a:solidFill>
                  <a:schemeClr val="tx2"/>
                </a:solidFill>
              </a:rPr>
              <a:t> …</a:t>
            </a:r>
            <a:endParaRPr lang="en-US" b="1">
              <a:solidFill>
                <a:schemeClr val="tx2"/>
              </a:solidFill>
            </a:endParaRPr>
          </a:p>
          <a:p>
            <a:pPr marL="0" indent="0">
              <a:buNone/>
            </a:pPr>
            <a:endParaRPr lang="en-US"/>
          </a:p>
        </p:txBody>
      </p:sp>
    </p:spTree>
    <p:extLst>
      <p:ext uri="{BB962C8B-B14F-4D97-AF65-F5344CB8AC3E}">
        <p14:creationId xmlns:p14="http://schemas.microsoft.com/office/powerpoint/2010/main" val="19388149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Diagonalization proof: A</a:t>
            </a:r>
            <a:r>
              <a:rPr lang="en-US" sz="3600" baseline="-25000"/>
              <a:t>TM</a:t>
            </a:r>
            <a:r>
              <a:rPr lang="en-US" sz="3600"/>
              <a:t> not decidable </a:t>
            </a:r>
            <a:r>
              <a:rPr lang="en-US" sz="1800" i="1">
                <a:solidFill>
                  <a:schemeClr val="accent6"/>
                </a:solidFill>
              </a:rPr>
              <a:t>Sipser 4.11</a:t>
            </a:r>
            <a:endParaRPr lang="en-US" sz="1800" i="1"/>
          </a:p>
        </p:txBody>
      </p:sp>
      <p:sp>
        <p:nvSpPr>
          <p:cNvPr id="3" name="Content Placeholder 2"/>
          <p:cNvSpPr>
            <a:spLocks noGrp="1"/>
          </p:cNvSpPr>
          <p:nvPr>
            <p:ph idx="1"/>
          </p:nvPr>
        </p:nvSpPr>
        <p:spPr/>
        <p:txBody>
          <a:bodyPr>
            <a:normAutofit fontScale="92500"/>
          </a:bodyPr>
          <a:lstStyle/>
          <a:p>
            <a:pPr marL="0" indent="0">
              <a:buNone/>
            </a:pPr>
            <a:r>
              <a:rPr lang="en-US"/>
              <a:t>Assume, towards a contradiction, that M</a:t>
            </a:r>
            <a:r>
              <a:rPr lang="en-US" baseline="-25000"/>
              <a:t>ATM</a:t>
            </a:r>
            <a:r>
              <a:rPr lang="en-US"/>
              <a:t> decides A</a:t>
            </a:r>
            <a:r>
              <a:rPr lang="en-US" baseline="-25000"/>
              <a:t>TM</a:t>
            </a:r>
            <a:endParaRPr lang="en-US"/>
          </a:p>
          <a:p>
            <a:pPr marL="0" indent="0">
              <a:buNone/>
            </a:pPr>
            <a:endParaRPr lang="en-US"/>
          </a:p>
          <a:p>
            <a:pPr marL="0" indent="0">
              <a:buNone/>
            </a:pPr>
            <a:r>
              <a:rPr lang="en-US"/>
              <a:t>Define the TM D = "On input &lt;M&gt;:</a:t>
            </a:r>
          </a:p>
          <a:p>
            <a:pPr marL="457200" indent="-457200">
              <a:buAutoNum type="arabicPeriod"/>
            </a:pPr>
            <a:r>
              <a:rPr lang="en-US"/>
              <a:t>Run M</a:t>
            </a:r>
            <a:r>
              <a:rPr lang="en-US" baseline="-25000"/>
              <a:t>ATM</a:t>
            </a:r>
            <a:r>
              <a:rPr lang="en-US"/>
              <a:t> on &lt;M, &lt;M&gt;&gt;.</a:t>
            </a:r>
          </a:p>
          <a:p>
            <a:pPr marL="457200" indent="-457200">
              <a:buAutoNum type="arabicPeriod"/>
            </a:pPr>
            <a:r>
              <a:rPr lang="en-US"/>
              <a:t>If M</a:t>
            </a:r>
            <a:r>
              <a:rPr lang="en-US" baseline="-25000"/>
              <a:t>ATM</a:t>
            </a:r>
            <a:r>
              <a:rPr lang="en-US"/>
              <a:t> accepts, reject; if M</a:t>
            </a:r>
            <a:r>
              <a:rPr lang="en-US" baseline="-25000"/>
              <a:t>ATM</a:t>
            </a:r>
            <a:r>
              <a:rPr lang="en-US"/>
              <a:t> rejects, accept."</a:t>
            </a:r>
          </a:p>
          <a:p>
            <a:pPr marL="457200" indent="-457200">
              <a:buAutoNum type="arabicPeriod"/>
            </a:pPr>
            <a:endParaRPr lang="en-US"/>
          </a:p>
          <a:p>
            <a:pPr marL="0" indent="0">
              <a:buNone/>
            </a:pPr>
            <a:r>
              <a:rPr lang="en-US"/>
              <a:t>Consider </a:t>
            </a:r>
            <a:r>
              <a:rPr lang="en-US" b="1">
                <a:solidFill>
                  <a:schemeClr val="tx2"/>
                </a:solidFill>
              </a:rPr>
              <a:t>running D on input &lt;D&gt;</a:t>
            </a:r>
            <a:r>
              <a:rPr lang="en-US"/>
              <a:t>. Because D is a decider:</a:t>
            </a:r>
          </a:p>
          <a:p>
            <a:pPr>
              <a:buFont typeface="Wingdings" charset="2"/>
              <a:buChar char="Ø"/>
            </a:pPr>
            <a:r>
              <a:rPr lang="en-US" b="1">
                <a:solidFill>
                  <a:schemeClr val="tx2"/>
                </a:solidFill>
              </a:rPr>
              <a:t> either computation halts and accepts </a:t>
            </a:r>
            <a:r>
              <a:rPr lang="en-US">
                <a:solidFill>
                  <a:schemeClr val="tx2"/>
                </a:solidFill>
              </a:rPr>
              <a:t>…</a:t>
            </a:r>
            <a:endParaRPr lang="en-US" b="1">
              <a:solidFill>
                <a:schemeClr val="tx2"/>
              </a:solidFill>
            </a:endParaRPr>
          </a:p>
          <a:p>
            <a:pPr>
              <a:buFont typeface="Wingdings" charset="2"/>
              <a:buChar char="Ø"/>
            </a:pPr>
            <a:r>
              <a:rPr lang="en-US" b="1">
                <a:solidFill>
                  <a:schemeClr val="tx2"/>
                </a:solidFill>
              </a:rPr>
              <a:t> or computation halts and rejects </a:t>
            </a:r>
            <a:r>
              <a:rPr lang="en-US">
                <a:solidFill>
                  <a:schemeClr val="tx2"/>
                </a:solidFill>
              </a:rPr>
              <a:t> …</a:t>
            </a:r>
            <a:endParaRPr lang="en-US" b="1">
              <a:solidFill>
                <a:schemeClr val="tx2"/>
              </a:solidFill>
            </a:endParaRPr>
          </a:p>
          <a:p>
            <a:pPr marL="0" indent="0">
              <a:buNone/>
            </a:pP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5E89654-C4AD-5D4C-A4C7-8939D245FBEA}"/>
                  </a:ext>
                </a:extLst>
              </p14:cNvPr>
              <p14:cNvContentPartPr/>
              <p14:nvPr/>
            </p14:nvContentPartPr>
            <p14:xfrm>
              <a:off x="6159250" y="4032095"/>
              <a:ext cx="1792080" cy="16200"/>
            </p14:xfrm>
          </p:contentPart>
        </mc:Choice>
        <mc:Fallback xmlns="">
          <p:pic>
            <p:nvPicPr>
              <p:cNvPr id="4" name="Ink 3">
                <a:extLst>
                  <a:ext uri="{FF2B5EF4-FFF2-40B4-BE49-F238E27FC236}">
                    <a16:creationId xmlns:a16="http://schemas.microsoft.com/office/drawing/2014/main" id="{95E89654-C4AD-5D4C-A4C7-8939D245FBEA}"/>
                  </a:ext>
                </a:extLst>
              </p:cNvPr>
              <p:cNvPicPr/>
              <p:nvPr/>
            </p:nvPicPr>
            <p:blipFill>
              <a:blip r:embed="rId3"/>
              <a:stretch>
                <a:fillRect/>
              </a:stretch>
            </p:blipFill>
            <p:spPr>
              <a:xfrm>
                <a:off x="6151690" y="4024699"/>
                <a:ext cx="1807200" cy="30991"/>
              </a:xfrm>
              <a:prstGeom prst="rect">
                <a:avLst/>
              </a:prstGeom>
            </p:spPr>
          </p:pic>
        </mc:Fallback>
      </mc:AlternateContent>
      <p:grpSp>
        <p:nvGrpSpPr>
          <p:cNvPr id="8" name="Group 7">
            <a:extLst>
              <a:ext uri="{FF2B5EF4-FFF2-40B4-BE49-F238E27FC236}">
                <a16:creationId xmlns:a16="http://schemas.microsoft.com/office/drawing/2014/main" id="{6C732707-2BE5-E44B-8195-D6745B92A0D8}"/>
              </a:ext>
            </a:extLst>
          </p:cNvPr>
          <p:cNvGrpSpPr/>
          <p:nvPr/>
        </p:nvGrpSpPr>
        <p:grpSpPr>
          <a:xfrm>
            <a:off x="1500130" y="2416775"/>
            <a:ext cx="806040" cy="516240"/>
            <a:chOff x="1500130" y="2416775"/>
            <a:chExt cx="806040" cy="5162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6BA8420-0241-364E-9D5B-13975F92DAE1}"/>
                    </a:ext>
                  </a:extLst>
                </p14:cNvPr>
                <p14:cNvContentPartPr/>
                <p14:nvPr/>
              </p14:nvContentPartPr>
              <p14:xfrm>
                <a:off x="1539730" y="2468975"/>
                <a:ext cx="39960" cy="436320"/>
              </p14:xfrm>
            </p:contentPart>
          </mc:Choice>
          <mc:Fallback xmlns="">
            <p:pic>
              <p:nvPicPr>
                <p:cNvPr id="5" name="Ink 4">
                  <a:extLst>
                    <a:ext uri="{FF2B5EF4-FFF2-40B4-BE49-F238E27FC236}">
                      <a16:creationId xmlns:a16="http://schemas.microsoft.com/office/drawing/2014/main" id="{06BA8420-0241-364E-9D5B-13975F92DAE1}"/>
                    </a:ext>
                  </a:extLst>
                </p:cNvPr>
                <p:cNvPicPr/>
                <p:nvPr/>
              </p:nvPicPr>
              <p:blipFill>
                <a:blip r:embed="rId5"/>
                <a:stretch>
                  <a:fillRect/>
                </a:stretch>
              </p:blipFill>
              <p:spPr>
                <a:xfrm>
                  <a:off x="1532237" y="2461421"/>
                  <a:ext cx="54945" cy="45142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ABFA569-3A07-CF41-B842-6A1C2EAAFFBC}"/>
                    </a:ext>
                  </a:extLst>
                </p14:cNvPr>
                <p14:cNvContentPartPr/>
                <p14:nvPr/>
              </p14:nvContentPartPr>
              <p14:xfrm>
                <a:off x="1531810" y="2416775"/>
                <a:ext cx="774360" cy="415440"/>
              </p14:xfrm>
            </p:contentPart>
          </mc:Choice>
          <mc:Fallback xmlns="">
            <p:pic>
              <p:nvPicPr>
                <p:cNvPr id="6" name="Ink 5">
                  <a:extLst>
                    <a:ext uri="{FF2B5EF4-FFF2-40B4-BE49-F238E27FC236}">
                      <a16:creationId xmlns:a16="http://schemas.microsoft.com/office/drawing/2014/main" id="{0ABFA569-3A07-CF41-B842-6A1C2EAAFFBC}"/>
                    </a:ext>
                  </a:extLst>
                </p:cNvPr>
                <p:cNvPicPr/>
                <p:nvPr/>
              </p:nvPicPr>
              <p:blipFill>
                <a:blip r:embed="rId7"/>
                <a:stretch>
                  <a:fillRect/>
                </a:stretch>
              </p:blipFill>
              <p:spPr>
                <a:xfrm>
                  <a:off x="1524250" y="2409208"/>
                  <a:ext cx="789480" cy="43057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5218509-6060-004A-9B69-C7BDDB2AB21F}"/>
                    </a:ext>
                  </a:extLst>
                </p14:cNvPr>
                <p14:cNvContentPartPr/>
                <p14:nvPr/>
              </p14:nvContentPartPr>
              <p14:xfrm>
                <a:off x="1500130" y="2893055"/>
                <a:ext cx="738720" cy="39960"/>
              </p14:xfrm>
            </p:contentPart>
          </mc:Choice>
          <mc:Fallback xmlns="">
            <p:pic>
              <p:nvPicPr>
                <p:cNvPr id="7" name="Ink 6">
                  <a:extLst>
                    <a:ext uri="{FF2B5EF4-FFF2-40B4-BE49-F238E27FC236}">
                      <a16:creationId xmlns:a16="http://schemas.microsoft.com/office/drawing/2014/main" id="{55218509-6060-004A-9B69-C7BDDB2AB21F}"/>
                    </a:ext>
                  </a:extLst>
                </p:cNvPr>
                <p:cNvPicPr/>
                <p:nvPr/>
              </p:nvPicPr>
              <p:blipFill>
                <a:blip r:embed="rId9"/>
                <a:stretch>
                  <a:fillRect/>
                </a:stretch>
              </p:blipFill>
              <p:spPr>
                <a:xfrm>
                  <a:off x="1492570" y="2885562"/>
                  <a:ext cx="753840" cy="54945"/>
                </a:xfrm>
                <a:prstGeom prst="rect">
                  <a:avLst/>
                </a:prstGeom>
              </p:spPr>
            </p:pic>
          </mc:Fallback>
        </mc:AlternateContent>
      </p:grpSp>
      <p:grpSp>
        <p:nvGrpSpPr>
          <p:cNvPr id="27" name="Group 26">
            <a:extLst>
              <a:ext uri="{FF2B5EF4-FFF2-40B4-BE49-F238E27FC236}">
                <a16:creationId xmlns:a16="http://schemas.microsoft.com/office/drawing/2014/main" id="{FAEBCD45-9C34-3446-89ED-D937767F6522}"/>
              </a:ext>
            </a:extLst>
          </p:cNvPr>
          <p:cNvGrpSpPr/>
          <p:nvPr/>
        </p:nvGrpSpPr>
        <p:grpSpPr>
          <a:xfrm>
            <a:off x="4274290" y="2465735"/>
            <a:ext cx="853200" cy="320760"/>
            <a:chOff x="4274290" y="2465735"/>
            <a:chExt cx="853200" cy="3207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441101E-A395-3848-81C3-1123174D4E4F}"/>
                    </a:ext>
                  </a:extLst>
                </p14:cNvPr>
                <p14:cNvContentPartPr/>
                <p14:nvPr/>
              </p14:nvContentPartPr>
              <p14:xfrm>
                <a:off x="4298410" y="2531975"/>
                <a:ext cx="138960" cy="196560"/>
              </p14:xfrm>
            </p:contentPart>
          </mc:Choice>
          <mc:Fallback xmlns="">
            <p:pic>
              <p:nvPicPr>
                <p:cNvPr id="9" name="Ink 8">
                  <a:extLst>
                    <a:ext uri="{FF2B5EF4-FFF2-40B4-BE49-F238E27FC236}">
                      <a16:creationId xmlns:a16="http://schemas.microsoft.com/office/drawing/2014/main" id="{F441101E-A395-3848-81C3-1123174D4E4F}"/>
                    </a:ext>
                  </a:extLst>
                </p:cNvPr>
                <p:cNvPicPr/>
                <p:nvPr/>
              </p:nvPicPr>
              <p:blipFill>
                <a:blip r:embed="rId11"/>
                <a:stretch>
                  <a:fillRect/>
                </a:stretch>
              </p:blipFill>
              <p:spPr>
                <a:xfrm>
                  <a:off x="4290830" y="2524415"/>
                  <a:ext cx="154119"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015CA4E-50F6-D94A-BB2E-B84EB9F4E3A8}"/>
                    </a:ext>
                  </a:extLst>
                </p14:cNvPr>
                <p14:cNvContentPartPr/>
                <p14:nvPr/>
              </p14:nvContentPartPr>
              <p14:xfrm>
                <a:off x="4373290" y="2519375"/>
                <a:ext cx="43920" cy="203040"/>
              </p14:xfrm>
            </p:contentPart>
          </mc:Choice>
          <mc:Fallback xmlns="">
            <p:pic>
              <p:nvPicPr>
                <p:cNvPr id="10" name="Ink 9">
                  <a:extLst>
                    <a:ext uri="{FF2B5EF4-FFF2-40B4-BE49-F238E27FC236}">
                      <a16:creationId xmlns:a16="http://schemas.microsoft.com/office/drawing/2014/main" id="{A015CA4E-50F6-D94A-BB2E-B84EB9F4E3A8}"/>
                    </a:ext>
                  </a:extLst>
                </p:cNvPr>
                <p:cNvPicPr/>
                <p:nvPr/>
              </p:nvPicPr>
              <p:blipFill>
                <a:blip r:embed="rId13"/>
                <a:stretch>
                  <a:fillRect/>
                </a:stretch>
              </p:blipFill>
              <p:spPr>
                <a:xfrm>
                  <a:off x="4365730" y="2511815"/>
                  <a:ext cx="59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E8EFD74-F1FA-EC46-B6B6-2C0EBE46853D}"/>
                    </a:ext>
                  </a:extLst>
                </p14:cNvPr>
                <p14:cNvContentPartPr/>
                <p14:nvPr/>
              </p14:nvContentPartPr>
              <p14:xfrm>
                <a:off x="4274290" y="2583455"/>
                <a:ext cx="238320" cy="55800"/>
              </p14:xfrm>
            </p:contentPart>
          </mc:Choice>
          <mc:Fallback xmlns="">
            <p:pic>
              <p:nvPicPr>
                <p:cNvPr id="11" name="Ink 10">
                  <a:extLst>
                    <a:ext uri="{FF2B5EF4-FFF2-40B4-BE49-F238E27FC236}">
                      <a16:creationId xmlns:a16="http://schemas.microsoft.com/office/drawing/2014/main" id="{AE8EFD74-F1FA-EC46-B6B6-2C0EBE46853D}"/>
                    </a:ext>
                  </a:extLst>
                </p:cNvPr>
                <p:cNvPicPr/>
                <p:nvPr/>
              </p:nvPicPr>
              <p:blipFill>
                <a:blip r:embed="rId15"/>
                <a:stretch>
                  <a:fillRect/>
                </a:stretch>
              </p:blipFill>
              <p:spPr>
                <a:xfrm>
                  <a:off x="4266741" y="2575895"/>
                  <a:ext cx="253417"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BC50BD2-AB58-E642-B116-CF8910072017}"/>
                    </a:ext>
                  </a:extLst>
                </p14:cNvPr>
                <p14:cNvContentPartPr/>
                <p14:nvPr/>
              </p14:nvContentPartPr>
              <p14:xfrm>
                <a:off x="4381210" y="2492375"/>
                <a:ext cx="20160" cy="226440"/>
              </p14:xfrm>
            </p:contentPart>
          </mc:Choice>
          <mc:Fallback xmlns="">
            <p:pic>
              <p:nvPicPr>
                <p:cNvPr id="12" name="Ink 11">
                  <a:extLst>
                    <a:ext uri="{FF2B5EF4-FFF2-40B4-BE49-F238E27FC236}">
                      <a16:creationId xmlns:a16="http://schemas.microsoft.com/office/drawing/2014/main" id="{FBC50BD2-AB58-E642-B116-CF8910072017}"/>
                    </a:ext>
                  </a:extLst>
                </p:cNvPr>
                <p:cNvPicPr/>
                <p:nvPr/>
              </p:nvPicPr>
              <p:blipFill>
                <a:blip r:embed="rId17"/>
                <a:stretch>
                  <a:fillRect/>
                </a:stretch>
              </p:blipFill>
              <p:spPr>
                <a:xfrm>
                  <a:off x="4373650" y="2484815"/>
                  <a:ext cx="352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2166742-75CB-9943-B3A1-FDE393A3E45B}"/>
                    </a:ext>
                  </a:extLst>
                </p14:cNvPr>
                <p14:cNvContentPartPr/>
                <p14:nvPr/>
              </p14:nvContentPartPr>
              <p14:xfrm>
                <a:off x="4631410" y="2496335"/>
                <a:ext cx="79560" cy="212400"/>
              </p14:xfrm>
            </p:contentPart>
          </mc:Choice>
          <mc:Fallback xmlns="">
            <p:pic>
              <p:nvPicPr>
                <p:cNvPr id="14" name="Ink 13">
                  <a:extLst>
                    <a:ext uri="{FF2B5EF4-FFF2-40B4-BE49-F238E27FC236}">
                      <a16:creationId xmlns:a16="http://schemas.microsoft.com/office/drawing/2014/main" id="{62166742-75CB-9943-B3A1-FDE393A3E45B}"/>
                    </a:ext>
                  </a:extLst>
                </p:cNvPr>
                <p:cNvPicPr/>
                <p:nvPr/>
              </p:nvPicPr>
              <p:blipFill>
                <a:blip r:embed="rId19"/>
                <a:stretch>
                  <a:fillRect/>
                </a:stretch>
              </p:blipFill>
              <p:spPr>
                <a:xfrm>
                  <a:off x="4623884" y="2488775"/>
                  <a:ext cx="94612"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EADB9E6C-4E1F-6445-B3F5-6FC1D26202D4}"/>
                    </a:ext>
                  </a:extLst>
                </p14:cNvPr>
                <p14:cNvContentPartPr/>
                <p14:nvPr/>
              </p14:nvContentPartPr>
              <p14:xfrm>
                <a:off x="4702690" y="2465735"/>
                <a:ext cx="111600" cy="209520"/>
              </p14:xfrm>
            </p:contentPart>
          </mc:Choice>
          <mc:Fallback xmlns="">
            <p:pic>
              <p:nvPicPr>
                <p:cNvPr id="15" name="Ink 14">
                  <a:extLst>
                    <a:ext uri="{FF2B5EF4-FFF2-40B4-BE49-F238E27FC236}">
                      <a16:creationId xmlns:a16="http://schemas.microsoft.com/office/drawing/2014/main" id="{EADB9E6C-4E1F-6445-B3F5-6FC1D26202D4}"/>
                    </a:ext>
                  </a:extLst>
                </p:cNvPr>
                <p:cNvPicPr/>
                <p:nvPr/>
              </p:nvPicPr>
              <p:blipFill>
                <a:blip r:embed="rId21"/>
                <a:stretch>
                  <a:fillRect/>
                </a:stretch>
              </p:blipFill>
              <p:spPr>
                <a:xfrm>
                  <a:off x="4695106" y="2458162"/>
                  <a:ext cx="126769" cy="22466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381F089-1C47-D348-82D1-A4B55A5440CD}"/>
                    </a:ext>
                  </a:extLst>
                </p14:cNvPr>
                <p14:cNvContentPartPr/>
                <p14:nvPr/>
              </p14:nvContentPartPr>
              <p14:xfrm>
                <a:off x="4893130" y="2638895"/>
                <a:ext cx="360" cy="8280"/>
              </p14:xfrm>
            </p:contentPart>
          </mc:Choice>
          <mc:Fallback xmlns="">
            <p:pic>
              <p:nvPicPr>
                <p:cNvPr id="16" name="Ink 15">
                  <a:extLst>
                    <a:ext uri="{FF2B5EF4-FFF2-40B4-BE49-F238E27FC236}">
                      <a16:creationId xmlns:a16="http://schemas.microsoft.com/office/drawing/2014/main" id="{7381F089-1C47-D348-82D1-A4B55A5440CD}"/>
                    </a:ext>
                  </a:extLst>
                </p:cNvPr>
                <p:cNvPicPr/>
                <p:nvPr/>
              </p:nvPicPr>
              <p:blipFill>
                <a:blip r:embed="rId23"/>
                <a:stretch>
                  <a:fillRect/>
                </a:stretch>
              </p:blipFill>
              <p:spPr>
                <a:xfrm>
                  <a:off x="4885570" y="2631335"/>
                  <a:ext cx="1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AA154A1-F0F8-8B42-B6D7-802A3E72AE56}"/>
                    </a:ext>
                  </a:extLst>
                </p14:cNvPr>
                <p14:cNvContentPartPr/>
                <p14:nvPr/>
              </p14:nvContentPartPr>
              <p14:xfrm>
                <a:off x="4845610" y="2630975"/>
                <a:ext cx="63720" cy="114840"/>
              </p14:xfrm>
            </p:contentPart>
          </mc:Choice>
          <mc:Fallback xmlns="">
            <p:pic>
              <p:nvPicPr>
                <p:cNvPr id="19" name="Ink 18">
                  <a:extLst>
                    <a:ext uri="{FF2B5EF4-FFF2-40B4-BE49-F238E27FC236}">
                      <a16:creationId xmlns:a16="http://schemas.microsoft.com/office/drawing/2014/main" id="{4AA154A1-F0F8-8B42-B6D7-802A3E72AE56}"/>
                    </a:ext>
                  </a:extLst>
                </p:cNvPr>
                <p:cNvPicPr/>
                <p:nvPr/>
              </p:nvPicPr>
              <p:blipFill>
                <a:blip r:embed="rId25"/>
                <a:stretch>
                  <a:fillRect/>
                </a:stretch>
              </p:blipFill>
              <p:spPr>
                <a:xfrm>
                  <a:off x="4838050" y="2623415"/>
                  <a:ext cx="78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6385ADE5-035C-804C-92F7-DD3A09235F47}"/>
                    </a:ext>
                  </a:extLst>
                </p14:cNvPr>
                <p14:cNvContentPartPr/>
                <p14:nvPr/>
              </p14:nvContentPartPr>
              <p14:xfrm>
                <a:off x="4909330" y="2642855"/>
                <a:ext cx="4320" cy="135000"/>
              </p14:xfrm>
            </p:contentPart>
          </mc:Choice>
          <mc:Fallback xmlns="">
            <p:pic>
              <p:nvPicPr>
                <p:cNvPr id="20" name="Ink 19">
                  <a:extLst>
                    <a:ext uri="{FF2B5EF4-FFF2-40B4-BE49-F238E27FC236}">
                      <a16:creationId xmlns:a16="http://schemas.microsoft.com/office/drawing/2014/main" id="{6385ADE5-035C-804C-92F7-DD3A09235F47}"/>
                    </a:ext>
                  </a:extLst>
                </p:cNvPr>
                <p:cNvPicPr/>
                <p:nvPr/>
              </p:nvPicPr>
              <p:blipFill>
                <a:blip r:embed="rId27"/>
                <a:stretch>
                  <a:fillRect/>
                </a:stretch>
              </p:blipFill>
              <p:spPr>
                <a:xfrm>
                  <a:off x="4901770" y="2635295"/>
                  <a:ext cx="19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41E3BA9F-1636-5047-A7C8-FDC065A3407C}"/>
                    </a:ext>
                  </a:extLst>
                </p14:cNvPr>
                <p14:cNvContentPartPr/>
                <p14:nvPr/>
              </p14:nvContentPartPr>
              <p14:xfrm>
                <a:off x="4867570" y="2710535"/>
                <a:ext cx="73440" cy="16200"/>
              </p14:xfrm>
            </p:contentPart>
          </mc:Choice>
          <mc:Fallback xmlns="">
            <p:pic>
              <p:nvPicPr>
                <p:cNvPr id="21" name="Ink 20">
                  <a:extLst>
                    <a:ext uri="{FF2B5EF4-FFF2-40B4-BE49-F238E27FC236}">
                      <a16:creationId xmlns:a16="http://schemas.microsoft.com/office/drawing/2014/main" id="{41E3BA9F-1636-5047-A7C8-FDC065A3407C}"/>
                    </a:ext>
                  </a:extLst>
                </p:cNvPr>
                <p:cNvPicPr/>
                <p:nvPr/>
              </p:nvPicPr>
              <p:blipFill>
                <a:blip r:embed="rId29"/>
                <a:stretch>
                  <a:fillRect/>
                </a:stretch>
              </p:blipFill>
              <p:spPr>
                <a:xfrm>
                  <a:off x="4860010" y="2702975"/>
                  <a:ext cx="88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076BEF40-274E-D94C-A3EA-BD996A7CE9C3}"/>
                    </a:ext>
                  </a:extLst>
                </p14:cNvPr>
                <p14:cNvContentPartPr/>
                <p14:nvPr/>
              </p14:nvContentPartPr>
              <p14:xfrm>
                <a:off x="4948930" y="2682815"/>
                <a:ext cx="75600" cy="16200"/>
              </p14:xfrm>
            </p:contentPart>
          </mc:Choice>
          <mc:Fallback xmlns="">
            <p:pic>
              <p:nvPicPr>
                <p:cNvPr id="23" name="Ink 22">
                  <a:extLst>
                    <a:ext uri="{FF2B5EF4-FFF2-40B4-BE49-F238E27FC236}">
                      <a16:creationId xmlns:a16="http://schemas.microsoft.com/office/drawing/2014/main" id="{076BEF40-274E-D94C-A3EA-BD996A7CE9C3}"/>
                    </a:ext>
                  </a:extLst>
                </p:cNvPr>
                <p:cNvPicPr/>
                <p:nvPr/>
              </p:nvPicPr>
              <p:blipFill>
                <a:blip r:embed="rId31"/>
                <a:stretch>
                  <a:fillRect/>
                </a:stretch>
              </p:blipFill>
              <p:spPr>
                <a:xfrm>
                  <a:off x="4941406" y="2675255"/>
                  <a:ext cx="90648"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3C593C41-D96D-AC4B-BE6E-A8A9311FDB52}"/>
                    </a:ext>
                  </a:extLst>
                </p14:cNvPr>
                <p14:cNvContentPartPr/>
                <p14:nvPr/>
              </p14:nvContentPartPr>
              <p14:xfrm>
                <a:off x="4964770" y="2682815"/>
                <a:ext cx="39960" cy="103680"/>
              </p14:xfrm>
            </p:contentPart>
          </mc:Choice>
          <mc:Fallback xmlns="">
            <p:pic>
              <p:nvPicPr>
                <p:cNvPr id="24" name="Ink 23">
                  <a:extLst>
                    <a:ext uri="{FF2B5EF4-FFF2-40B4-BE49-F238E27FC236}">
                      <a16:creationId xmlns:a16="http://schemas.microsoft.com/office/drawing/2014/main" id="{3C593C41-D96D-AC4B-BE6E-A8A9311FDB52}"/>
                    </a:ext>
                  </a:extLst>
                </p:cNvPr>
                <p:cNvPicPr/>
                <p:nvPr/>
              </p:nvPicPr>
              <p:blipFill>
                <a:blip r:embed="rId33"/>
                <a:stretch>
                  <a:fillRect/>
                </a:stretch>
              </p:blipFill>
              <p:spPr>
                <a:xfrm>
                  <a:off x="4957277" y="2675255"/>
                  <a:ext cx="54945"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9FD5D7C0-AF57-9E45-8993-9A969AE22255}"/>
                    </a:ext>
                  </a:extLst>
                </p14:cNvPr>
                <p14:cNvContentPartPr/>
                <p14:nvPr/>
              </p14:nvContentPartPr>
              <p14:xfrm>
                <a:off x="5020210" y="2694695"/>
                <a:ext cx="43920" cy="74160"/>
              </p14:xfrm>
            </p:contentPart>
          </mc:Choice>
          <mc:Fallback xmlns="">
            <p:pic>
              <p:nvPicPr>
                <p:cNvPr id="25" name="Ink 24">
                  <a:extLst>
                    <a:ext uri="{FF2B5EF4-FFF2-40B4-BE49-F238E27FC236}">
                      <a16:creationId xmlns:a16="http://schemas.microsoft.com/office/drawing/2014/main" id="{9FD5D7C0-AF57-9E45-8993-9A969AE22255}"/>
                    </a:ext>
                  </a:extLst>
                </p:cNvPr>
                <p:cNvPicPr/>
                <p:nvPr/>
              </p:nvPicPr>
              <p:blipFill>
                <a:blip r:embed="rId35"/>
                <a:stretch>
                  <a:fillRect/>
                </a:stretch>
              </p:blipFill>
              <p:spPr>
                <a:xfrm>
                  <a:off x="5012650" y="2687135"/>
                  <a:ext cx="59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25858477-1C1F-B744-A500-6CA81C3C06BD}"/>
                    </a:ext>
                  </a:extLst>
                </p14:cNvPr>
                <p14:cNvContentPartPr/>
                <p14:nvPr/>
              </p14:nvContentPartPr>
              <p14:xfrm>
                <a:off x="5063770" y="2687855"/>
                <a:ext cx="63720" cy="98280"/>
              </p14:xfrm>
            </p:contentPart>
          </mc:Choice>
          <mc:Fallback xmlns="">
            <p:pic>
              <p:nvPicPr>
                <p:cNvPr id="26" name="Ink 25">
                  <a:extLst>
                    <a:ext uri="{FF2B5EF4-FFF2-40B4-BE49-F238E27FC236}">
                      <a16:creationId xmlns:a16="http://schemas.microsoft.com/office/drawing/2014/main" id="{25858477-1C1F-B744-A500-6CA81C3C06BD}"/>
                    </a:ext>
                  </a:extLst>
                </p:cNvPr>
                <p:cNvPicPr/>
                <p:nvPr/>
              </p:nvPicPr>
              <p:blipFill>
                <a:blip r:embed="rId37"/>
                <a:stretch>
                  <a:fillRect/>
                </a:stretch>
              </p:blipFill>
              <p:spPr>
                <a:xfrm>
                  <a:off x="5056210" y="2680295"/>
                  <a:ext cx="78840" cy="113400"/>
                </a:xfrm>
                <a:prstGeom prst="rect">
                  <a:avLst/>
                </a:prstGeom>
              </p:spPr>
            </p:pic>
          </mc:Fallback>
        </mc:AlternateContent>
      </p:grpSp>
      <p:grpSp>
        <p:nvGrpSpPr>
          <p:cNvPr id="33" name="Group 32">
            <a:extLst>
              <a:ext uri="{FF2B5EF4-FFF2-40B4-BE49-F238E27FC236}">
                <a16:creationId xmlns:a16="http://schemas.microsoft.com/office/drawing/2014/main" id="{6DB23127-FA71-E946-9C87-217738C532AC}"/>
              </a:ext>
            </a:extLst>
          </p:cNvPr>
          <p:cNvGrpSpPr/>
          <p:nvPr/>
        </p:nvGrpSpPr>
        <p:grpSpPr>
          <a:xfrm>
            <a:off x="5488570" y="2480135"/>
            <a:ext cx="163080" cy="199080"/>
            <a:chOff x="5488570" y="2480135"/>
            <a:chExt cx="163080" cy="199080"/>
          </a:xfrm>
        </p:grpSpPr>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2676A30A-5D12-0B45-B717-899D98BC8312}"/>
                    </a:ext>
                  </a:extLst>
                </p14:cNvPr>
                <p14:cNvContentPartPr/>
                <p14:nvPr/>
              </p14:nvContentPartPr>
              <p14:xfrm>
                <a:off x="5492530" y="2480135"/>
                <a:ext cx="28080" cy="24120"/>
              </p14:xfrm>
            </p:contentPart>
          </mc:Choice>
          <mc:Fallback xmlns="">
            <p:pic>
              <p:nvPicPr>
                <p:cNvPr id="28" name="Ink 27">
                  <a:extLst>
                    <a:ext uri="{FF2B5EF4-FFF2-40B4-BE49-F238E27FC236}">
                      <a16:creationId xmlns:a16="http://schemas.microsoft.com/office/drawing/2014/main" id="{2676A30A-5D12-0B45-B717-899D98BC8312}"/>
                    </a:ext>
                  </a:extLst>
                </p:cNvPr>
                <p:cNvPicPr/>
                <p:nvPr/>
              </p:nvPicPr>
              <p:blipFill>
                <a:blip r:embed="rId39"/>
                <a:stretch>
                  <a:fillRect/>
                </a:stretch>
              </p:blipFill>
              <p:spPr>
                <a:xfrm>
                  <a:off x="5484970" y="2472575"/>
                  <a:ext cx="43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54E4A32B-B065-D746-BB59-1A617E98903B}"/>
                    </a:ext>
                  </a:extLst>
                </p14:cNvPr>
                <p14:cNvContentPartPr/>
                <p14:nvPr/>
              </p14:nvContentPartPr>
              <p14:xfrm>
                <a:off x="5488570" y="2551775"/>
                <a:ext cx="16200" cy="110880"/>
              </p14:xfrm>
            </p:contentPart>
          </mc:Choice>
          <mc:Fallback xmlns="">
            <p:pic>
              <p:nvPicPr>
                <p:cNvPr id="29" name="Ink 28">
                  <a:extLst>
                    <a:ext uri="{FF2B5EF4-FFF2-40B4-BE49-F238E27FC236}">
                      <a16:creationId xmlns:a16="http://schemas.microsoft.com/office/drawing/2014/main" id="{54E4A32B-B065-D746-BB59-1A617E98903B}"/>
                    </a:ext>
                  </a:extLst>
                </p:cNvPr>
                <p:cNvPicPr/>
                <p:nvPr/>
              </p:nvPicPr>
              <p:blipFill>
                <a:blip r:embed="rId41"/>
                <a:stretch>
                  <a:fillRect/>
                </a:stretch>
              </p:blipFill>
              <p:spPr>
                <a:xfrm>
                  <a:off x="5481010" y="2544239"/>
                  <a:ext cx="31320" cy="12595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F8527416-EE66-8C4B-8002-86A77159459B}"/>
                    </a:ext>
                  </a:extLst>
                </p14:cNvPr>
                <p14:cNvContentPartPr/>
                <p14:nvPr/>
              </p14:nvContentPartPr>
              <p14:xfrm>
                <a:off x="5580010" y="2551775"/>
                <a:ext cx="71640" cy="127440"/>
              </p14:xfrm>
            </p:contentPart>
          </mc:Choice>
          <mc:Fallback xmlns="">
            <p:pic>
              <p:nvPicPr>
                <p:cNvPr id="32" name="Ink 31">
                  <a:extLst>
                    <a:ext uri="{FF2B5EF4-FFF2-40B4-BE49-F238E27FC236}">
                      <a16:creationId xmlns:a16="http://schemas.microsoft.com/office/drawing/2014/main" id="{F8527416-EE66-8C4B-8002-86A77159459B}"/>
                    </a:ext>
                  </a:extLst>
                </p:cNvPr>
                <p:cNvPicPr/>
                <p:nvPr/>
              </p:nvPicPr>
              <p:blipFill>
                <a:blip r:embed="rId43"/>
                <a:stretch>
                  <a:fillRect/>
                </a:stretch>
              </p:blipFill>
              <p:spPr>
                <a:xfrm>
                  <a:off x="5572488" y="2544215"/>
                  <a:ext cx="86684"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D35F1262-A2F8-2F48-B039-14CD830943BE}"/>
                  </a:ext>
                </a:extLst>
              </p14:cNvPr>
              <p14:cNvContentPartPr/>
              <p14:nvPr/>
            </p14:nvContentPartPr>
            <p14:xfrm>
              <a:off x="5965210" y="2575535"/>
              <a:ext cx="102960" cy="103680"/>
            </p14:xfrm>
          </p:contentPart>
        </mc:Choice>
        <mc:Fallback xmlns="">
          <p:pic>
            <p:nvPicPr>
              <p:cNvPr id="34" name="Ink 33">
                <a:extLst>
                  <a:ext uri="{FF2B5EF4-FFF2-40B4-BE49-F238E27FC236}">
                    <a16:creationId xmlns:a16="http://schemas.microsoft.com/office/drawing/2014/main" id="{D35F1262-A2F8-2F48-B039-14CD830943BE}"/>
                  </a:ext>
                </a:extLst>
              </p:cNvPr>
              <p:cNvPicPr/>
              <p:nvPr/>
            </p:nvPicPr>
            <p:blipFill>
              <a:blip r:embed="rId45"/>
              <a:stretch>
                <a:fillRect/>
              </a:stretch>
            </p:blipFill>
            <p:spPr>
              <a:xfrm>
                <a:off x="5957650" y="2567949"/>
                <a:ext cx="118080" cy="118853"/>
              </a:xfrm>
              <a:prstGeom prst="rect">
                <a:avLst/>
              </a:prstGeom>
            </p:spPr>
          </p:pic>
        </mc:Fallback>
      </mc:AlternateContent>
      <p:grpSp>
        <p:nvGrpSpPr>
          <p:cNvPr id="46" name="Group 45">
            <a:extLst>
              <a:ext uri="{FF2B5EF4-FFF2-40B4-BE49-F238E27FC236}">
                <a16:creationId xmlns:a16="http://schemas.microsoft.com/office/drawing/2014/main" id="{70A4F15D-F3EB-0A4C-902B-D126EDEEBFDE}"/>
              </a:ext>
            </a:extLst>
          </p:cNvPr>
          <p:cNvGrpSpPr/>
          <p:nvPr/>
        </p:nvGrpSpPr>
        <p:grpSpPr>
          <a:xfrm>
            <a:off x="6329890" y="2449895"/>
            <a:ext cx="726840" cy="221400"/>
            <a:chOff x="6329890" y="2449895"/>
            <a:chExt cx="726840" cy="221400"/>
          </a:xfrm>
        </p:grpSpPr>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A04115FE-812E-7E48-97EE-375958466FB3}"/>
                    </a:ext>
                  </a:extLst>
                </p14:cNvPr>
                <p14:cNvContentPartPr/>
                <p14:nvPr/>
              </p14:nvContentPartPr>
              <p14:xfrm>
                <a:off x="6329890" y="2449895"/>
                <a:ext cx="163080" cy="200880"/>
              </p14:xfrm>
            </p:contentPart>
          </mc:Choice>
          <mc:Fallback xmlns="">
            <p:pic>
              <p:nvPicPr>
                <p:cNvPr id="35" name="Ink 34">
                  <a:extLst>
                    <a:ext uri="{FF2B5EF4-FFF2-40B4-BE49-F238E27FC236}">
                      <a16:creationId xmlns:a16="http://schemas.microsoft.com/office/drawing/2014/main" id="{A04115FE-812E-7E48-97EE-375958466FB3}"/>
                    </a:ext>
                  </a:extLst>
                </p:cNvPr>
                <p:cNvPicPr/>
                <p:nvPr/>
              </p:nvPicPr>
              <p:blipFill>
                <a:blip r:embed="rId47"/>
                <a:stretch>
                  <a:fillRect/>
                </a:stretch>
              </p:blipFill>
              <p:spPr>
                <a:xfrm>
                  <a:off x="6322330" y="2442349"/>
                  <a:ext cx="178200" cy="2159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FF831AD4-BF15-474E-BB40-030CA5C559A7}"/>
                    </a:ext>
                  </a:extLst>
                </p14:cNvPr>
                <p14:cNvContentPartPr/>
                <p14:nvPr/>
              </p14:nvContentPartPr>
              <p14:xfrm>
                <a:off x="6481810" y="2567975"/>
                <a:ext cx="94680" cy="86760"/>
              </p14:xfrm>
            </p:contentPart>
          </mc:Choice>
          <mc:Fallback xmlns="">
            <p:pic>
              <p:nvPicPr>
                <p:cNvPr id="36" name="Ink 35">
                  <a:extLst>
                    <a:ext uri="{FF2B5EF4-FFF2-40B4-BE49-F238E27FC236}">
                      <a16:creationId xmlns:a16="http://schemas.microsoft.com/office/drawing/2014/main" id="{FF831AD4-BF15-474E-BB40-030CA5C559A7}"/>
                    </a:ext>
                  </a:extLst>
                </p:cNvPr>
                <p:cNvPicPr/>
                <p:nvPr/>
              </p:nvPicPr>
              <p:blipFill>
                <a:blip r:embed="rId49"/>
                <a:stretch>
                  <a:fillRect/>
                </a:stretch>
              </p:blipFill>
              <p:spPr>
                <a:xfrm>
                  <a:off x="6474250" y="2560415"/>
                  <a:ext cx="1098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487D1D06-4A06-4743-99E6-2B411A548ABD}"/>
                    </a:ext>
                  </a:extLst>
                </p14:cNvPr>
                <p14:cNvContentPartPr/>
                <p14:nvPr/>
              </p14:nvContentPartPr>
              <p14:xfrm>
                <a:off x="6591970" y="2583455"/>
                <a:ext cx="83880" cy="87840"/>
              </p14:xfrm>
            </p:contentPart>
          </mc:Choice>
          <mc:Fallback xmlns="">
            <p:pic>
              <p:nvPicPr>
                <p:cNvPr id="40" name="Ink 39">
                  <a:extLst>
                    <a:ext uri="{FF2B5EF4-FFF2-40B4-BE49-F238E27FC236}">
                      <a16:creationId xmlns:a16="http://schemas.microsoft.com/office/drawing/2014/main" id="{487D1D06-4A06-4743-99E6-2B411A548ABD}"/>
                    </a:ext>
                  </a:extLst>
                </p:cNvPr>
                <p:cNvPicPr/>
                <p:nvPr/>
              </p:nvPicPr>
              <p:blipFill>
                <a:blip r:embed="rId51"/>
                <a:stretch>
                  <a:fillRect/>
                </a:stretch>
              </p:blipFill>
              <p:spPr>
                <a:xfrm>
                  <a:off x="6584410" y="2575864"/>
                  <a:ext cx="99000" cy="10302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EAA9678D-1BBA-974E-8D4B-84935DE4A397}"/>
                    </a:ext>
                  </a:extLst>
                </p14:cNvPr>
                <p14:cNvContentPartPr/>
                <p14:nvPr/>
              </p14:nvContentPartPr>
              <p14:xfrm>
                <a:off x="6719050" y="2536295"/>
                <a:ext cx="24120" cy="19800"/>
              </p14:xfrm>
            </p:contentPart>
          </mc:Choice>
          <mc:Fallback xmlns="">
            <p:pic>
              <p:nvPicPr>
                <p:cNvPr id="41" name="Ink 40">
                  <a:extLst>
                    <a:ext uri="{FF2B5EF4-FFF2-40B4-BE49-F238E27FC236}">
                      <a16:creationId xmlns:a16="http://schemas.microsoft.com/office/drawing/2014/main" id="{EAA9678D-1BBA-974E-8D4B-84935DE4A397}"/>
                    </a:ext>
                  </a:extLst>
                </p:cNvPr>
                <p:cNvPicPr/>
                <p:nvPr/>
              </p:nvPicPr>
              <p:blipFill>
                <a:blip r:embed="rId53"/>
                <a:stretch>
                  <a:fillRect/>
                </a:stretch>
              </p:blipFill>
              <p:spPr>
                <a:xfrm>
                  <a:off x="6711490" y="2528735"/>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09C47867-059F-FF43-83B3-2A93A4D325CD}"/>
                    </a:ext>
                  </a:extLst>
                </p14:cNvPr>
                <p14:cNvContentPartPr/>
                <p14:nvPr/>
              </p14:nvContentPartPr>
              <p14:xfrm>
                <a:off x="6699250" y="2571575"/>
                <a:ext cx="16200" cy="95760"/>
              </p14:xfrm>
            </p:contentPart>
          </mc:Choice>
          <mc:Fallback xmlns="">
            <p:pic>
              <p:nvPicPr>
                <p:cNvPr id="42" name="Ink 41">
                  <a:extLst>
                    <a:ext uri="{FF2B5EF4-FFF2-40B4-BE49-F238E27FC236}">
                      <a16:creationId xmlns:a16="http://schemas.microsoft.com/office/drawing/2014/main" id="{09C47867-059F-FF43-83B3-2A93A4D325CD}"/>
                    </a:ext>
                  </a:extLst>
                </p:cNvPr>
                <p:cNvPicPr/>
                <p:nvPr/>
              </p:nvPicPr>
              <p:blipFill>
                <a:blip r:embed="rId55"/>
                <a:stretch>
                  <a:fillRect/>
                </a:stretch>
              </p:blipFill>
              <p:spPr>
                <a:xfrm>
                  <a:off x="6691690" y="2564015"/>
                  <a:ext cx="31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AD095BCC-DEF5-074A-86D0-3583C25A9520}"/>
                    </a:ext>
                  </a:extLst>
                </p14:cNvPr>
                <p14:cNvContentPartPr/>
                <p14:nvPr/>
              </p14:nvContentPartPr>
              <p14:xfrm>
                <a:off x="6758650" y="2504975"/>
                <a:ext cx="115560" cy="158400"/>
              </p14:xfrm>
            </p:contentPart>
          </mc:Choice>
          <mc:Fallback xmlns="">
            <p:pic>
              <p:nvPicPr>
                <p:cNvPr id="43" name="Ink 42">
                  <a:extLst>
                    <a:ext uri="{FF2B5EF4-FFF2-40B4-BE49-F238E27FC236}">
                      <a16:creationId xmlns:a16="http://schemas.microsoft.com/office/drawing/2014/main" id="{AD095BCC-DEF5-074A-86D0-3583C25A9520}"/>
                    </a:ext>
                  </a:extLst>
                </p:cNvPr>
                <p:cNvPicPr/>
                <p:nvPr/>
              </p:nvPicPr>
              <p:blipFill>
                <a:blip r:embed="rId57"/>
                <a:stretch>
                  <a:fillRect/>
                </a:stretch>
              </p:blipFill>
              <p:spPr>
                <a:xfrm>
                  <a:off x="6751090" y="2497398"/>
                  <a:ext cx="130680" cy="17355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893D1D44-52A1-5049-9A4A-9EA4A09646B4}"/>
                    </a:ext>
                  </a:extLst>
                </p14:cNvPr>
                <p14:cNvContentPartPr/>
                <p14:nvPr/>
              </p14:nvContentPartPr>
              <p14:xfrm>
                <a:off x="6849730" y="2579495"/>
                <a:ext cx="107640" cy="87840"/>
              </p14:xfrm>
            </p:contentPart>
          </mc:Choice>
          <mc:Fallback xmlns="">
            <p:pic>
              <p:nvPicPr>
                <p:cNvPr id="44" name="Ink 43">
                  <a:extLst>
                    <a:ext uri="{FF2B5EF4-FFF2-40B4-BE49-F238E27FC236}">
                      <a16:creationId xmlns:a16="http://schemas.microsoft.com/office/drawing/2014/main" id="{893D1D44-52A1-5049-9A4A-9EA4A09646B4}"/>
                    </a:ext>
                  </a:extLst>
                </p:cNvPr>
                <p:cNvPicPr/>
                <p:nvPr/>
              </p:nvPicPr>
              <p:blipFill>
                <a:blip r:embed="rId59"/>
                <a:stretch>
                  <a:fillRect/>
                </a:stretch>
              </p:blipFill>
              <p:spPr>
                <a:xfrm>
                  <a:off x="6842170" y="2571904"/>
                  <a:ext cx="122760" cy="10302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3D3B0AD3-F3B0-B641-BB1C-7F4425238E1D}"/>
                    </a:ext>
                  </a:extLst>
                </p14:cNvPr>
                <p14:cNvContentPartPr/>
                <p14:nvPr/>
              </p14:nvContentPartPr>
              <p14:xfrm>
                <a:off x="6953050" y="2571935"/>
                <a:ext cx="103680" cy="94320"/>
              </p14:xfrm>
            </p:contentPart>
          </mc:Choice>
          <mc:Fallback xmlns="">
            <p:pic>
              <p:nvPicPr>
                <p:cNvPr id="45" name="Ink 44">
                  <a:extLst>
                    <a:ext uri="{FF2B5EF4-FFF2-40B4-BE49-F238E27FC236}">
                      <a16:creationId xmlns:a16="http://schemas.microsoft.com/office/drawing/2014/main" id="{3D3B0AD3-F3B0-B641-BB1C-7F4425238E1D}"/>
                    </a:ext>
                  </a:extLst>
                </p:cNvPr>
                <p:cNvPicPr/>
                <p:nvPr/>
              </p:nvPicPr>
              <p:blipFill>
                <a:blip r:embed="rId61"/>
                <a:stretch>
                  <a:fillRect/>
                </a:stretch>
              </p:blipFill>
              <p:spPr>
                <a:xfrm>
                  <a:off x="6945464" y="2564375"/>
                  <a:ext cx="118853" cy="109440"/>
                </a:xfrm>
                <a:prstGeom prst="rect">
                  <a:avLst/>
                </a:prstGeom>
              </p:spPr>
            </p:pic>
          </mc:Fallback>
        </mc:AlternateContent>
      </p:grpSp>
      <p:grpSp>
        <p:nvGrpSpPr>
          <p:cNvPr id="56" name="Group 55">
            <a:extLst>
              <a:ext uri="{FF2B5EF4-FFF2-40B4-BE49-F238E27FC236}">
                <a16:creationId xmlns:a16="http://schemas.microsoft.com/office/drawing/2014/main" id="{AB67244E-3E0C-8041-A78F-EB563F7723EB}"/>
              </a:ext>
            </a:extLst>
          </p:cNvPr>
          <p:cNvGrpSpPr/>
          <p:nvPr/>
        </p:nvGrpSpPr>
        <p:grpSpPr>
          <a:xfrm>
            <a:off x="7298290" y="2579495"/>
            <a:ext cx="210600" cy="103680"/>
            <a:chOff x="7298290" y="2579495"/>
            <a:chExt cx="210600" cy="103680"/>
          </a:xfrm>
        </p:grpSpPr>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9BCD6CD7-C549-E24A-8993-C7054D2F13EB}"/>
                    </a:ext>
                  </a:extLst>
                </p14:cNvPr>
                <p14:cNvContentPartPr/>
                <p14:nvPr/>
              </p14:nvContentPartPr>
              <p14:xfrm>
                <a:off x="7298290" y="2579495"/>
                <a:ext cx="107640" cy="103680"/>
              </p14:xfrm>
            </p:contentPart>
          </mc:Choice>
          <mc:Fallback xmlns="">
            <p:pic>
              <p:nvPicPr>
                <p:cNvPr id="47" name="Ink 46">
                  <a:extLst>
                    <a:ext uri="{FF2B5EF4-FFF2-40B4-BE49-F238E27FC236}">
                      <a16:creationId xmlns:a16="http://schemas.microsoft.com/office/drawing/2014/main" id="{9BCD6CD7-C549-E24A-8993-C7054D2F13EB}"/>
                    </a:ext>
                  </a:extLst>
                </p:cNvPr>
                <p:cNvPicPr/>
                <p:nvPr/>
              </p:nvPicPr>
              <p:blipFill>
                <a:blip r:embed="rId63"/>
                <a:stretch>
                  <a:fillRect/>
                </a:stretch>
              </p:blipFill>
              <p:spPr>
                <a:xfrm>
                  <a:off x="7290705" y="2571909"/>
                  <a:ext cx="122811" cy="11885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3269BE3B-3C0C-7A4A-9125-7B36C9868011}"/>
                    </a:ext>
                  </a:extLst>
                </p14:cNvPr>
                <p14:cNvContentPartPr/>
                <p14:nvPr/>
              </p14:nvContentPartPr>
              <p14:xfrm>
                <a:off x="7457050" y="2591735"/>
                <a:ext cx="51840" cy="67320"/>
              </p14:xfrm>
            </p:contentPart>
          </mc:Choice>
          <mc:Fallback xmlns="">
            <p:pic>
              <p:nvPicPr>
                <p:cNvPr id="48" name="Ink 47">
                  <a:extLst>
                    <a:ext uri="{FF2B5EF4-FFF2-40B4-BE49-F238E27FC236}">
                      <a16:creationId xmlns:a16="http://schemas.microsoft.com/office/drawing/2014/main" id="{3269BE3B-3C0C-7A4A-9125-7B36C9868011}"/>
                    </a:ext>
                  </a:extLst>
                </p:cNvPr>
                <p:cNvPicPr/>
                <p:nvPr/>
              </p:nvPicPr>
              <p:blipFill>
                <a:blip r:embed="rId65"/>
                <a:stretch>
                  <a:fillRect/>
                </a:stretch>
              </p:blipFill>
              <p:spPr>
                <a:xfrm>
                  <a:off x="7449490" y="2584175"/>
                  <a:ext cx="66960" cy="82440"/>
                </a:xfrm>
                <a:prstGeom prst="rect">
                  <a:avLst/>
                </a:prstGeom>
              </p:spPr>
            </p:pic>
          </mc:Fallback>
        </mc:AlternateContent>
      </p:grpSp>
      <p:grpSp>
        <p:nvGrpSpPr>
          <p:cNvPr id="55" name="Group 54">
            <a:extLst>
              <a:ext uri="{FF2B5EF4-FFF2-40B4-BE49-F238E27FC236}">
                <a16:creationId xmlns:a16="http://schemas.microsoft.com/office/drawing/2014/main" id="{15C56998-EA92-234A-AC6E-76FB3CED1697}"/>
              </a:ext>
            </a:extLst>
          </p:cNvPr>
          <p:cNvGrpSpPr/>
          <p:nvPr/>
        </p:nvGrpSpPr>
        <p:grpSpPr>
          <a:xfrm>
            <a:off x="7770610" y="2484095"/>
            <a:ext cx="500400" cy="169560"/>
            <a:chOff x="7770610" y="2484095"/>
            <a:chExt cx="500400" cy="169560"/>
          </a:xfrm>
        </p:grpSpPr>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D3F66B42-1D75-9346-84EC-58F021E33711}"/>
                    </a:ext>
                  </a:extLst>
                </p14:cNvPr>
                <p14:cNvContentPartPr/>
                <p14:nvPr/>
              </p14:nvContentPartPr>
              <p14:xfrm>
                <a:off x="7770610" y="2496335"/>
                <a:ext cx="59760" cy="157320"/>
              </p14:xfrm>
            </p:contentPart>
          </mc:Choice>
          <mc:Fallback xmlns="">
            <p:pic>
              <p:nvPicPr>
                <p:cNvPr id="49" name="Ink 48">
                  <a:extLst>
                    <a:ext uri="{FF2B5EF4-FFF2-40B4-BE49-F238E27FC236}">
                      <a16:creationId xmlns:a16="http://schemas.microsoft.com/office/drawing/2014/main" id="{D3F66B42-1D75-9346-84EC-58F021E33711}"/>
                    </a:ext>
                  </a:extLst>
                </p:cNvPr>
                <p:cNvPicPr/>
                <p:nvPr/>
              </p:nvPicPr>
              <p:blipFill>
                <a:blip r:embed="rId67"/>
                <a:stretch>
                  <a:fillRect/>
                </a:stretch>
              </p:blipFill>
              <p:spPr>
                <a:xfrm>
                  <a:off x="7763050" y="2488775"/>
                  <a:ext cx="74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24E43B98-7DEB-414A-94A9-E3AD1DEBC6A8}"/>
                    </a:ext>
                  </a:extLst>
                </p14:cNvPr>
                <p14:cNvContentPartPr/>
                <p14:nvPr/>
              </p14:nvContentPartPr>
              <p14:xfrm>
                <a:off x="7858090" y="2591375"/>
                <a:ext cx="103680" cy="55800"/>
              </p14:xfrm>
            </p:contentPart>
          </mc:Choice>
          <mc:Fallback xmlns="">
            <p:pic>
              <p:nvPicPr>
                <p:cNvPr id="50" name="Ink 49">
                  <a:extLst>
                    <a:ext uri="{FF2B5EF4-FFF2-40B4-BE49-F238E27FC236}">
                      <a16:creationId xmlns:a16="http://schemas.microsoft.com/office/drawing/2014/main" id="{24E43B98-7DEB-414A-94A9-E3AD1DEBC6A8}"/>
                    </a:ext>
                  </a:extLst>
                </p:cNvPr>
                <p:cNvPicPr/>
                <p:nvPr/>
              </p:nvPicPr>
              <p:blipFill>
                <a:blip r:embed="rId69"/>
                <a:stretch>
                  <a:fillRect/>
                </a:stretch>
              </p:blipFill>
              <p:spPr>
                <a:xfrm>
                  <a:off x="7850530" y="2583815"/>
                  <a:ext cx="118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CBBF73ED-4444-6F4C-BA41-F5833B9804E1}"/>
                    </a:ext>
                  </a:extLst>
                </p14:cNvPr>
                <p14:cNvContentPartPr/>
                <p14:nvPr/>
              </p14:nvContentPartPr>
              <p14:xfrm>
                <a:off x="8044570" y="2484095"/>
                <a:ext cx="12240" cy="155160"/>
              </p14:xfrm>
            </p:contentPart>
          </mc:Choice>
          <mc:Fallback xmlns="">
            <p:pic>
              <p:nvPicPr>
                <p:cNvPr id="51" name="Ink 50">
                  <a:extLst>
                    <a:ext uri="{FF2B5EF4-FFF2-40B4-BE49-F238E27FC236}">
                      <a16:creationId xmlns:a16="http://schemas.microsoft.com/office/drawing/2014/main" id="{CBBF73ED-4444-6F4C-BA41-F5833B9804E1}"/>
                    </a:ext>
                  </a:extLst>
                </p:cNvPr>
                <p:cNvPicPr/>
                <p:nvPr/>
              </p:nvPicPr>
              <p:blipFill>
                <a:blip r:embed="rId71"/>
                <a:stretch>
                  <a:fillRect/>
                </a:stretch>
              </p:blipFill>
              <p:spPr>
                <a:xfrm>
                  <a:off x="8037010" y="2476535"/>
                  <a:ext cx="27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90164A1A-EF68-7B4B-9E39-E2AF877C492E}"/>
                    </a:ext>
                  </a:extLst>
                </p14:cNvPr>
                <p14:cNvContentPartPr/>
                <p14:nvPr/>
              </p14:nvContentPartPr>
              <p14:xfrm>
                <a:off x="8111890" y="2528015"/>
                <a:ext cx="43920" cy="122400"/>
              </p14:xfrm>
            </p:contentPart>
          </mc:Choice>
          <mc:Fallback xmlns="">
            <p:pic>
              <p:nvPicPr>
                <p:cNvPr id="52" name="Ink 51">
                  <a:extLst>
                    <a:ext uri="{FF2B5EF4-FFF2-40B4-BE49-F238E27FC236}">
                      <a16:creationId xmlns:a16="http://schemas.microsoft.com/office/drawing/2014/main" id="{90164A1A-EF68-7B4B-9E39-E2AF877C492E}"/>
                    </a:ext>
                  </a:extLst>
                </p:cNvPr>
                <p:cNvPicPr/>
                <p:nvPr/>
              </p:nvPicPr>
              <p:blipFill>
                <a:blip r:embed="rId73"/>
                <a:stretch>
                  <a:fillRect/>
                </a:stretch>
              </p:blipFill>
              <p:spPr>
                <a:xfrm>
                  <a:off x="8104330" y="2520477"/>
                  <a:ext cx="59040" cy="13747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DFBAAB43-6BFF-4D46-8D9D-A68C55B6AB90}"/>
                    </a:ext>
                  </a:extLst>
                </p14:cNvPr>
                <p14:cNvContentPartPr/>
                <p14:nvPr/>
              </p14:nvContentPartPr>
              <p14:xfrm>
                <a:off x="8071930" y="2567615"/>
                <a:ext cx="100080" cy="12240"/>
              </p14:xfrm>
            </p:contentPart>
          </mc:Choice>
          <mc:Fallback xmlns="">
            <p:pic>
              <p:nvPicPr>
                <p:cNvPr id="53" name="Ink 52">
                  <a:extLst>
                    <a:ext uri="{FF2B5EF4-FFF2-40B4-BE49-F238E27FC236}">
                      <a16:creationId xmlns:a16="http://schemas.microsoft.com/office/drawing/2014/main" id="{DFBAAB43-6BFF-4D46-8D9D-A68C55B6AB90}"/>
                    </a:ext>
                  </a:extLst>
                </p:cNvPr>
                <p:cNvPicPr/>
                <p:nvPr/>
              </p:nvPicPr>
              <p:blipFill>
                <a:blip r:embed="rId75"/>
                <a:stretch>
                  <a:fillRect/>
                </a:stretch>
              </p:blipFill>
              <p:spPr>
                <a:xfrm>
                  <a:off x="8064370" y="2560271"/>
                  <a:ext cx="115200" cy="269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F353BE77-31F4-2246-9966-A0FC01CD21C7}"/>
                    </a:ext>
                  </a:extLst>
                </p14:cNvPr>
                <p14:cNvContentPartPr/>
                <p14:nvPr/>
              </p14:nvContentPartPr>
              <p14:xfrm>
                <a:off x="8177050" y="2579495"/>
                <a:ext cx="93960" cy="47880"/>
              </p14:xfrm>
            </p:contentPart>
          </mc:Choice>
          <mc:Fallback xmlns="">
            <p:pic>
              <p:nvPicPr>
                <p:cNvPr id="54" name="Ink 53">
                  <a:extLst>
                    <a:ext uri="{FF2B5EF4-FFF2-40B4-BE49-F238E27FC236}">
                      <a16:creationId xmlns:a16="http://schemas.microsoft.com/office/drawing/2014/main" id="{F353BE77-31F4-2246-9966-A0FC01CD21C7}"/>
                    </a:ext>
                  </a:extLst>
                </p:cNvPr>
                <p:cNvPicPr/>
                <p:nvPr/>
              </p:nvPicPr>
              <p:blipFill>
                <a:blip r:embed="rId77"/>
                <a:stretch>
                  <a:fillRect/>
                </a:stretch>
              </p:blipFill>
              <p:spPr>
                <a:xfrm>
                  <a:off x="8169490" y="2571935"/>
                  <a:ext cx="10908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EC6322C-5AD6-CA4C-9213-C084895D9A5A}"/>
                  </a:ext>
                </a:extLst>
              </p14:cNvPr>
              <p14:cNvContentPartPr/>
              <p14:nvPr/>
            </p14:nvContentPartPr>
            <p14:xfrm>
              <a:off x="996850" y="3178895"/>
              <a:ext cx="213840" cy="12240"/>
            </p14:xfrm>
          </p:contentPart>
        </mc:Choice>
        <mc:Fallback xmlns="">
          <p:pic>
            <p:nvPicPr>
              <p:cNvPr id="57" name="Ink 56">
                <a:extLst>
                  <a:ext uri="{FF2B5EF4-FFF2-40B4-BE49-F238E27FC236}">
                    <a16:creationId xmlns:a16="http://schemas.microsoft.com/office/drawing/2014/main" id="{9EC6322C-5AD6-CA4C-9213-C084895D9A5A}"/>
                  </a:ext>
                </a:extLst>
              </p:cNvPr>
              <p:cNvPicPr/>
              <p:nvPr/>
            </p:nvPicPr>
            <p:blipFill>
              <a:blip r:embed="rId79"/>
              <a:stretch>
                <a:fillRect/>
              </a:stretch>
            </p:blipFill>
            <p:spPr>
              <a:xfrm>
                <a:off x="989277" y="3171335"/>
                <a:ext cx="228985"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B009FF2E-3680-FE4F-8821-153EFDDED005}"/>
                  </a:ext>
                </a:extLst>
              </p14:cNvPr>
              <p14:cNvContentPartPr/>
              <p14:nvPr/>
            </p14:nvContentPartPr>
            <p14:xfrm>
              <a:off x="3885130" y="3198695"/>
              <a:ext cx="155160" cy="4320"/>
            </p14:xfrm>
          </p:contentPart>
        </mc:Choice>
        <mc:Fallback xmlns="">
          <p:pic>
            <p:nvPicPr>
              <p:cNvPr id="58" name="Ink 57">
                <a:extLst>
                  <a:ext uri="{FF2B5EF4-FFF2-40B4-BE49-F238E27FC236}">
                    <a16:creationId xmlns:a16="http://schemas.microsoft.com/office/drawing/2014/main" id="{B009FF2E-3680-FE4F-8821-153EFDDED005}"/>
                  </a:ext>
                </a:extLst>
              </p:cNvPr>
              <p:cNvPicPr/>
              <p:nvPr/>
            </p:nvPicPr>
            <p:blipFill>
              <a:blip r:embed="rId81"/>
              <a:stretch>
                <a:fillRect/>
              </a:stretch>
            </p:blipFill>
            <p:spPr>
              <a:xfrm>
                <a:off x="3877570" y="3191135"/>
                <a:ext cx="170280" cy="19440"/>
              </a:xfrm>
              <a:prstGeom prst="rect">
                <a:avLst/>
              </a:prstGeom>
            </p:spPr>
          </p:pic>
        </mc:Fallback>
      </mc:AlternateContent>
      <p:grpSp>
        <p:nvGrpSpPr>
          <p:cNvPr id="64" name="Group 63">
            <a:extLst>
              <a:ext uri="{FF2B5EF4-FFF2-40B4-BE49-F238E27FC236}">
                <a16:creationId xmlns:a16="http://schemas.microsoft.com/office/drawing/2014/main" id="{297C4BF4-A739-F246-B822-CB0325E73E05}"/>
              </a:ext>
            </a:extLst>
          </p:cNvPr>
          <p:cNvGrpSpPr/>
          <p:nvPr/>
        </p:nvGrpSpPr>
        <p:grpSpPr>
          <a:xfrm>
            <a:off x="6845770" y="2916815"/>
            <a:ext cx="258480" cy="252720"/>
            <a:chOff x="6845770" y="2916815"/>
            <a:chExt cx="258480" cy="252720"/>
          </a:xfrm>
        </p:grpSpPr>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6D4D9937-7724-F64F-AD8E-1A93C932E662}"/>
                    </a:ext>
                  </a:extLst>
                </p14:cNvPr>
                <p14:cNvContentPartPr/>
                <p14:nvPr/>
              </p14:nvContentPartPr>
              <p14:xfrm>
                <a:off x="6845770" y="3028055"/>
                <a:ext cx="258480" cy="36000"/>
              </p14:xfrm>
            </p:contentPart>
          </mc:Choice>
          <mc:Fallback xmlns="">
            <p:pic>
              <p:nvPicPr>
                <p:cNvPr id="59" name="Ink 58">
                  <a:extLst>
                    <a:ext uri="{FF2B5EF4-FFF2-40B4-BE49-F238E27FC236}">
                      <a16:creationId xmlns:a16="http://schemas.microsoft.com/office/drawing/2014/main" id="{6D4D9937-7724-F64F-AD8E-1A93C932E662}"/>
                    </a:ext>
                  </a:extLst>
                </p:cNvPr>
                <p:cNvPicPr/>
                <p:nvPr/>
              </p:nvPicPr>
              <p:blipFill>
                <a:blip r:embed="rId83"/>
                <a:stretch>
                  <a:fillRect/>
                </a:stretch>
              </p:blipFill>
              <p:spPr>
                <a:xfrm>
                  <a:off x="6838199" y="3020570"/>
                  <a:ext cx="273621" cy="5097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297B146E-8ABD-A544-A22A-FF16BA2E3002}"/>
                    </a:ext>
                  </a:extLst>
                </p14:cNvPr>
                <p14:cNvContentPartPr/>
                <p14:nvPr/>
              </p14:nvContentPartPr>
              <p14:xfrm>
                <a:off x="6972850" y="2916815"/>
                <a:ext cx="20160" cy="252720"/>
              </p14:xfrm>
            </p:contentPart>
          </mc:Choice>
          <mc:Fallback xmlns="">
            <p:pic>
              <p:nvPicPr>
                <p:cNvPr id="60" name="Ink 59">
                  <a:extLst>
                    <a:ext uri="{FF2B5EF4-FFF2-40B4-BE49-F238E27FC236}">
                      <a16:creationId xmlns:a16="http://schemas.microsoft.com/office/drawing/2014/main" id="{297B146E-8ABD-A544-A22A-FF16BA2E3002}"/>
                    </a:ext>
                  </a:extLst>
                </p:cNvPr>
                <p:cNvPicPr/>
                <p:nvPr/>
              </p:nvPicPr>
              <p:blipFill>
                <a:blip r:embed="rId85"/>
                <a:stretch>
                  <a:fillRect/>
                </a:stretch>
              </p:blipFill>
              <p:spPr>
                <a:xfrm>
                  <a:off x="6965290" y="2909244"/>
                  <a:ext cx="35280" cy="26786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EB9CE95A-000A-4344-BFDD-1D12BDDB12B9}"/>
                    </a:ext>
                  </a:extLst>
                </p14:cNvPr>
                <p14:cNvContentPartPr/>
                <p14:nvPr/>
              </p14:nvContentPartPr>
              <p14:xfrm>
                <a:off x="6889690" y="2932655"/>
                <a:ext cx="182880" cy="182880"/>
              </p14:xfrm>
            </p:contentPart>
          </mc:Choice>
          <mc:Fallback xmlns="">
            <p:pic>
              <p:nvPicPr>
                <p:cNvPr id="61" name="Ink 60">
                  <a:extLst>
                    <a:ext uri="{FF2B5EF4-FFF2-40B4-BE49-F238E27FC236}">
                      <a16:creationId xmlns:a16="http://schemas.microsoft.com/office/drawing/2014/main" id="{EB9CE95A-000A-4344-BFDD-1D12BDDB12B9}"/>
                    </a:ext>
                  </a:extLst>
                </p:cNvPr>
                <p:cNvPicPr/>
                <p:nvPr/>
              </p:nvPicPr>
              <p:blipFill>
                <a:blip r:embed="rId87"/>
                <a:stretch>
                  <a:fillRect/>
                </a:stretch>
              </p:blipFill>
              <p:spPr>
                <a:xfrm>
                  <a:off x="6882130" y="2925095"/>
                  <a:ext cx="1980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F68462FE-1B18-704A-BF03-471DB98C6B20}"/>
                    </a:ext>
                  </a:extLst>
                </p14:cNvPr>
                <p14:cNvContentPartPr/>
                <p14:nvPr/>
              </p14:nvContentPartPr>
              <p14:xfrm>
                <a:off x="6901570" y="2976935"/>
                <a:ext cx="159120" cy="127080"/>
              </p14:xfrm>
            </p:contentPart>
          </mc:Choice>
          <mc:Fallback xmlns="">
            <p:pic>
              <p:nvPicPr>
                <p:cNvPr id="62" name="Ink 61">
                  <a:extLst>
                    <a:ext uri="{FF2B5EF4-FFF2-40B4-BE49-F238E27FC236}">
                      <a16:creationId xmlns:a16="http://schemas.microsoft.com/office/drawing/2014/main" id="{F68462FE-1B18-704A-BF03-471DB98C6B20}"/>
                    </a:ext>
                  </a:extLst>
                </p:cNvPr>
                <p:cNvPicPr/>
                <p:nvPr/>
              </p:nvPicPr>
              <p:blipFill>
                <a:blip r:embed="rId89"/>
                <a:stretch>
                  <a:fillRect/>
                </a:stretch>
              </p:blipFill>
              <p:spPr>
                <a:xfrm>
                  <a:off x="6894010" y="2969375"/>
                  <a:ext cx="174240" cy="142200"/>
                </a:xfrm>
                <a:prstGeom prst="rect">
                  <a:avLst/>
                </a:prstGeom>
              </p:spPr>
            </p:pic>
          </mc:Fallback>
        </mc:AlternateContent>
      </p:grpSp>
      <p:grpSp>
        <p:nvGrpSpPr>
          <p:cNvPr id="74" name="Group 73">
            <a:extLst>
              <a:ext uri="{FF2B5EF4-FFF2-40B4-BE49-F238E27FC236}">
                <a16:creationId xmlns:a16="http://schemas.microsoft.com/office/drawing/2014/main" id="{E5EFFDA6-C0E1-C449-BBA2-9522376B8624}"/>
              </a:ext>
            </a:extLst>
          </p:cNvPr>
          <p:cNvGrpSpPr/>
          <p:nvPr/>
        </p:nvGrpSpPr>
        <p:grpSpPr>
          <a:xfrm>
            <a:off x="7333930" y="2976215"/>
            <a:ext cx="722160" cy="231120"/>
            <a:chOff x="7333930" y="2976215"/>
            <a:chExt cx="722160" cy="231120"/>
          </a:xfrm>
        </p:grpSpPr>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4E7B01E6-4F85-FA43-844C-71E6A3BF39C1}"/>
                    </a:ext>
                  </a:extLst>
                </p14:cNvPr>
                <p14:cNvContentPartPr/>
                <p14:nvPr/>
              </p14:nvContentPartPr>
              <p14:xfrm>
                <a:off x="7401610" y="2976215"/>
                <a:ext cx="8280" cy="134280"/>
              </p14:xfrm>
            </p:contentPart>
          </mc:Choice>
          <mc:Fallback xmlns="">
            <p:pic>
              <p:nvPicPr>
                <p:cNvPr id="63" name="Ink 62">
                  <a:extLst>
                    <a:ext uri="{FF2B5EF4-FFF2-40B4-BE49-F238E27FC236}">
                      <a16:creationId xmlns:a16="http://schemas.microsoft.com/office/drawing/2014/main" id="{4E7B01E6-4F85-FA43-844C-71E6A3BF39C1}"/>
                    </a:ext>
                  </a:extLst>
                </p:cNvPr>
                <p:cNvPicPr/>
                <p:nvPr/>
              </p:nvPicPr>
              <p:blipFill>
                <a:blip r:embed="rId91"/>
                <a:stretch>
                  <a:fillRect/>
                </a:stretch>
              </p:blipFill>
              <p:spPr>
                <a:xfrm>
                  <a:off x="7394050" y="2968655"/>
                  <a:ext cx="23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C627DE4-1A26-474A-A0B0-FDDAE8C4BF5F}"/>
                    </a:ext>
                  </a:extLst>
                </p14:cNvPr>
                <p14:cNvContentPartPr/>
                <p14:nvPr/>
              </p14:nvContentPartPr>
              <p14:xfrm>
                <a:off x="7370650" y="2980175"/>
                <a:ext cx="39240" cy="51840"/>
              </p14:xfrm>
            </p:contentPart>
          </mc:Choice>
          <mc:Fallback xmlns="">
            <p:pic>
              <p:nvPicPr>
                <p:cNvPr id="65" name="Ink 64">
                  <a:extLst>
                    <a:ext uri="{FF2B5EF4-FFF2-40B4-BE49-F238E27FC236}">
                      <a16:creationId xmlns:a16="http://schemas.microsoft.com/office/drawing/2014/main" id="{1C627DE4-1A26-474A-A0B0-FDDAE8C4BF5F}"/>
                    </a:ext>
                  </a:extLst>
                </p:cNvPr>
                <p:cNvPicPr/>
                <p:nvPr/>
              </p:nvPicPr>
              <p:blipFill>
                <a:blip r:embed="rId93"/>
                <a:stretch>
                  <a:fillRect/>
                </a:stretch>
              </p:blipFill>
              <p:spPr>
                <a:xfrm>
                  <a:off x="7363020" y="2972615"/>
                  <a:ext cx="545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0AF78E9D-36AA-7149-8636-2AC75B3321A8}"/>
                    </a:ext>
                  </a:extLst>
                </p14:cNvPr>
                <p14:cNvContentPartPr/>
                <p14:nvPr/>
              </p14:nvContentPartPr>
              <p14:xfrm>
                <a:off x="7333930" y="3138935"/>
                <a:ext cx="135360" cy="8280"/>
              </p14:xfrm>
            </p:contentPart>
          </mc:Choice>
          <mc:Fallback xmlns="">
            <p:pic>
              <p:nvPicPr>
                <p:cNvPr id="66" name="Ink 65">
                  <a:extLst>
                    <a:ext uri="{FF2B5EF4-FFF2-40B4-BE49-F238E27FC236}">
                      <a16:creationId xmlns:a16="http://schemas.microsoft.com/office/drawing/2014/main" id="{0AF78E9D-36AA-7149-8636-2AC75B3321A8}"/>
                    </a:ext>
                  </a:extLst>
                </p:cNvPr>
                <p:cNvPicPr/>
                <p:nvPr/>
              </p:nvPicPr>
              <p:blipFill>
                <a:blip r:embed="rId95"/>
                <a:stretch>
                  <a:fillRect/>
                </a:stretch>
              </p:blipFill>
              <p:spPr>
                <a:xfrm>
                  <a:off x="7326370" y="3131375"/>
                  <a:ext cx="150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1C13798A-FD5C-3748-A2C5-7FA8BBB8E0CC}"/>
                    </a:ext>
                  </a:extLst>
                </p14:cNvPr>
                <p14:cNvContentPartPr/>
                <p14:nvPr/>
              </p14:nvContentPartPr>
              <p14:xfrm>
                <a:off x="7648930" y="3016175"/>
                <a:ext cx="101880" cy="83880"/>
              </p14:xfrm>
            </p:contentPart>
          </mc:Choice>
          <mc:Fallback xmlns="">
            <p:pic>
              <p:nvPicPr>
                <p:cNvPr id="68" name="Ink 67">
                  <a:extLst>
                    <a:ext uri="{FF2B5EF4-FFF2-40B4-BE49-F238E27FC236}">
                      <a16:creationId xmlns:a16="http://schemas.microsoft.com/office/drawing/2014/main" id="{1C13798A-FD5C-3748-A2C5-7FA8BBB8E0CC}"/>
                    </a:ext>
                  </a:extLst>
                </p:cNvPr>
                <p:cNvPicPr/>
                <p:nvPr/>
              </p:nvPicPr>
              <p:blipFill>
                <a:blip r:embed="rId97"/>
                <a:stretch>
                  <a:fillRect/>
                </a:stretch>
              </p:blipFill>
              <p:spPr>
                <a:xfrm>
                  <a:off x="7641370" y="3008615"/>
                  <a:ext cx="11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763249DF-E83D-EF46-A06C-6F8B8E7FC0B7}"/>
                    </a:ext>
                  </a:extLst>
                </p14:cNvPr>
                <p14:cNvContentPartPr/>
                <p14:nvPr/>
              </p14:nvContentPartPr>
              <p14:xfrm>
                <a:off x="7762690" y="3043895"/>
                <a:ext cx="71640" cy="8280"/>
              </p14:xfrm>
            </p:contentPart>
          </mc:Choice>
          <mc:Fallback xmlns="">
            <p:pic>
              <p:nvPicPr>
                <p:cNvPr id="69" name="Ink 68">
                  <a:extLst>
                    <a:ext uri="{FF2B5EF4-FFF2-40B4-BE49-F238E27FC236}">
                      <a16:creationId xmlns:a16="http://schemas.microsoft.com/office/drawing/2014/main" id="{763249DF-E83D-EF46-A06C-6F8B8E7FC0B7}"/>
                    </a:ext>
                  </a:extLst>
                </p:cNvPr>
                <p:cNvPicPr/>
                <p:nvPr/>
              </p:nvPicPr>
              <p:blipFill>
                <a:blip r:embed="rId99"/>
                <a:stretch>
                  <a:fillRect/>
                </a:stretch>
              </p:blipFill>
              <p:spPr>
                <a:xfrm>
                  <a:off x="7755130" y="3036335"/>
                  <a:ext cx="86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5885F7D1-89B0-E14B-B9E5-4F9D9C065020}"/>
                    </a:ext>
                  </a:extLst>
                </p14:cNvPr>
                <p14:cNvContentPartPr/>
                <p14:nvPr/>
              </p14:nvContentPartPr>
              <p14:xfrm>
                <a:off x="7782490" y="3000335"/>
                <a:ext cx="47880" cy="123120"/>
              </p14:xfrm>
            </p:contentPart>
          </mc:Choice>
          <mc:Fallback xmlns="">
            <p:pic>
              <p:nvPicPr>
                <p:cNvPr id="70" name="Ink 69">
                  <a:extLst>
                    <a:ext uri="{FF2B5EF4-FFF2-40B4-BE49-F238E27FC236}">
                      <a16:creationId xmlns:a16="http://schemas.microsoft.com/office/drawing/2014/main" id="{5885F7D1-89B0-E14B-B9E5-4F9D9C065020}"/>
                    </a:ext>
                  </a:extLst>
                </p:cNvPr>
                <p:cNvPicPr/>
                <p:nvPr/>
              </p:nvPicPr>
              <p:blipFill>
                <a:blip r:embed="rId101"/>
                <a:stretch>
                  <a:fillRect/>
                </a:stretch>
              </p:blipFill>
              <p:spPr>
                <a:xfrm>
                  <a:off x="7774930" y="2992775"/>
                  <a:ext cx="63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7969E806-3640-F74E-BDD9-59C662FE455D}"/>
                    </a:ext>
                  </a:extLst>
                </p14:cNvPr>
                <p14:cNvContentPartPr/>
                <p14:nvPr/>
              </p14:nvContentPartPr>
              <p14:xfrm>
                <a:off x="7850170" y="3035975"/>
                <a:ext cx="107640" cy="83880"/>
              </p14:xfrm>
            </p:contentPart>
          </mc:Choice>
          <mc:Fallback xmlns="">
            <p:pic>
              <p:nvPicPr>
                <p:cNvPr id="71" name="Ink 70">
                  <a:extLst>
                    <a:ext uri="{FF2B5EF4-FFF2-40B4-BE49-F238E27FC236}">
                      <a16:creationId xmlns:a16="http://schemas.microsoft.com/office/drawing/2014/main" id="{7969E806-3640-F74E-BDD9-59C662FE455D}"/>
                    </a:ext>
                  </a:extLst>
                </p:cNvPr>
                <p:cNvPicPr/>
                <p:nvPr/>
              </p:nvPicPr>
              <p:blipFill>
                <a:blip r:embed="rId103"/>
                <a:stretch>
                  <a:fillRect/>
                </a:stretch>
              </p:blipFill>
              <p:spPr>
                <a:xfrm>
                  <a:off x="7842610" y="3028415"/>
                  <a:ext cx="1227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8B812773-1765-3441-AC55-77D6D88D2BB2}"/>
                    </a:ext>
                  </a:extLst>
                </p14:cNvPr>
                <p14:cNvContentPartPr/>
                <p14:nvPr/>
              </p14:nvContentPartPr>
              <p14:xfrm>
                <a:off x="7949170" y="3071615"/>
                <a:ext cx="39960" cy="135720"/>
              </p14:xfrm>
            </p:contentPart>
          </mc:Choice>
          <mc:Fallback xmlns="">
            <p:pic>
              <p:nvPicPr>
                <p:cNvPr id="72" name="Ink 71">
                  <a:extLst>
                    <a:ext uri="{FF2B5EF4-FFF2-40B4-BE49-F238E27FC236}">
                      <a16:creationId xmlns:a16="http://schemas.microsoft.com/office/drawing/2014/main" id="{8B812773-1765-3441-AC55-77D6D88D2BB2}"/>
                    </a:ext>
                  </a:extLst>
                </p:cNvPr>
                <p:cNvPicPr/>
                <p:nvPr/>
              </p:nvPicPr>
              <p:blipFill>
                <a:blip r:embed="rId105"/>
                <a:stretch>
                  <a:fillRect/>
                </a:stretch>
              </p:blipFill>
              <p:spPr>
                <a:xfrm>
                  <a:off x="7941610" y="3064055"/>
                  <a:ext cx="55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665052D3-FEA5-9C43-B114-B3112CECECC2}"/>
                    </a:ext>
                  </a:extLst>
                </p14:cNvPr>
                <p14:cNvContentPartPr/>
                <p14:nvPr/>
              </p14:nvContentPartPr>
              <p14:xfrm>
                <a:off x="7968970" y="3039935"/>
                <a:ext cx="87120" cy="71640"/>
              </p14:xfrm>
            </p:contentPart>
          </mc:Choice>
          <mc:Fallback xmlns="">
            <p:pic>
              <p:nvPicPr>
                <p:cNvPr id="73" name="Ink 72">
                  <a:extLst>
                    <a:ext uri="{FF2B5EF4-FFF2-40B4-BE49-F238E27FC236}">
                      <a16:creationId xmlns:a16="http://schemas.microsoft.com/office/drawing/2014/main" id="{665052D3-FEA5-9C43-B114-B3112CECECC2}"/>
                    </a:ext>
                  </a:extLst>
                </p:cNvPr>
                <p:cNvPicPr/>
                <p:nvPr/>
              </p:nvPicPr>
              <p:blipFill>
                <a:blip r:embed="rId107"/>
                <a:stretch>
                  <a:fillRect/>
                </a:stretch>
              </p:blipFill>
              <p:spPr>
                <a:xfrm>
                  <a:off x="7961410" y="3032413"/>
                  <a:ext cx="102240" cy="866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B1AE9558-5EE9-CC40-8ADB-0EDF40B1CEAF}"/>
                  </a:ext>
                </a:extLst>
              </p14:cNvPr>
              <p14:cNvContentPartPr/>
              <p14:nvPr/>
            </p14:nvContentPartPr>
            <p14:xfrm>
              <a:off x="4233250" y="3536375"/>
              <a:ext cx="798480" cy="533880"/>
            </p14:xfrm>
          </p:contentPart>
        </mc:Choice>
        <mc:Fallback xmlns="">
          <p:pic>
            <p:nvPicPr>
              <p:cNvPr id="75" name="Ink 74">
                <a:extLst>
                  <a:ext uri="{FF2B5EF4-FFF2-40B4-BE49-F238E27FC236}">
                    <a16:creationId xmlns:a16="http://schemas.microsoft.com/office/drawing/2014/main" id="{B1AE9558-5EE9-CC40-8ADB-0EDF40B1CEAF}"/>
                  </a:ext>
                </a:extLst>
              </p:cNvPr>
              <p:cNvPicPr/>
              <p:nvPr/>
            </p:nvPicPr>
            <p:blipFill>
              <a:blip r:embed="rId109"/>
              <a:stretch>
                <a:fillRect/>
              </a:stretch>
            </p:blipFill>
            <p:spPr>
              <a:xfrm>
                <a:off x="4225690" y="3528820"/>
                <a:ext cx="813600" cy="548990"/>
              </a:xfrm>
              <a:prstGeom prst="rect">
                <a:avLst/>
              </a:prstGeom>
            </p:spPr>
          </p:pic>
        </mc:Fallback>
      </mc:AlternateContent>
    </p:spTree>
    <p:extLst>
      <p:ext uri="{BB962C8B-B14F-4D97-AF65-F5344CB8AC3E}">
        <p14:creationId xmlns:p14="http://schemas.microsoft.com/office/powerpoint/2010/main" val="6451146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TM</a:t>
            </a:r>
            <a:endParaRPr lang="en-US"/>
          </a:p>
        </p:txBody>
      </p:sp>
      <p:sp>
        <p:nvSpPr>
          <p:cNvPr id="3" name="Content Placeholder 2"/>
          <p:cNvSpPr>
            <a:spLocks noGrp="1"/>
          </p:cNvSpPr>
          <p:nvPr>
            <p:ph idx="1"/>
          </p:nvPr>
        </p:nvSpPr>
        <p:spPr/>
        <p:txBody>
          <a:bodyPr/>
          <a:lstStyle/>
          <a:p>
            <a:r>
              <a:rPr lang="en-US"/>
              <a:t>Recognizable</a:t>
            </a:r>
          </a:p>
          <a:p>
            <a:r>
              <a:rPr lang="en-US"/>
              <a:t>Not decidable</a:t>
            </a:r>
          </a:p>
        </p:txBody>
      </p:sp>
    </p:spTree>
    <p:extLst>
      <p:ext uri="{BB962C8B-B14F-4D97-AF65-F5344CB8AC3E}">
        <p14:creationId xmlns:p14="http://schemas.microsoft.com/office/powerpoint/2010/main" val="1049179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(101)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solidFill>
                  <a:srgbClr val="9437FF"/>
                </a:solidFill>
              </a:rPr>
              <a:t>Running M</a:t>
            </a:r>
            <a:r>
              <a:rPr lang="en-US" baseline="-25000" dirty="0">
                <a:solidFill>
                  <a:srgbClr val="9437FF"/>
                </a:solidFill>
              </a:rPr>
              <a:t>ATM</a:t>
            </a:r>
            <a:r>
              <a:rPr lang="en-US" dirty="0">
                <a:solidFill>
                  <a:srgbClr val="9437FF"/>
                </a:solidFill>
              </a:rPr>
              <a:t> on &lt;M, &lt;M&gt;&gt; </a:t>
            </a:r>
            <a:r>
              <a:rPr lang="en-US" dirty="0"/>
              <a:t>means feeding the machine M </a:t>
            </a:r>
            <a:r>
              <a:rPr lang="en-US" b="1" dirty="0"/>
              <a:t>its own code</a:t>
            </a:r>
            <a:r>
              <a:rPr lang="en-US" dirty="0"/>
              <a:t> as input.</a:t>
            </a:r>
          </a:p>
          <a:p>
            <a:r>
              <a:rPr lang="en-US" dirty="0">
                <a:solidFill>
                  <a:srgbClr val="FF2600"/>
                </a:solidFill>
              </a:rPr>
              <a:t>A</a:t>
            </a:r>
            <a:r>
              <a:rPr lang="en-US" baseline="-25000" dirty="0">
                <a:solidFill>
                  <a:srgbClr val="FF2600"/>
                </a:solidFill>
              </a:rPr>
              <a:t>TM</a:t>
            </a:r>
            <a:r>
              <a:rPr lang="en-US" baseline="-25000" dirty="0">
                <a:solidFill>
                  <a:srgbClr val="9437FF"/>
                </a:solidFill>
              </a:rPr>
              <a:t> </a:t>
            </a:r>
            <a:r>
              <a:rPr lang="en-US" dirty="0"/>
              <a:t>is </a:t>
            </a:r>
            <a:r>
              <a:rPr lang="en-US" u="sng" dirty="0"/>
              <a:t>recognizable</a:t>
            </a:r>
            <a:r>
              <a:rPr lang="en-US" dirty="0"/>
              <a:t> and </a:t>
            </a:r>
            <a:r>
              <a:rPr lang="en-US" b="1" u="sng" dirty="0"/>
              <a:t>NOT</a:t>
            </a:r>
            <a:r>
              <a:rPr lang="en-US" u="sng" dirty="0"/>
              <a:t> decidable</a:t>
            </a:r>
          </a:p>
          <a:p>
            <a:endParaRPr lang="en-US" dirty="0"/>
          </a:p>
        </p:txBody>
      </p:sp>
      <p:pic>
        <p:nvPicPr>
          <p:cNvPr id="5" name="Picture 4" descr="A picture containing knife&#10;&#10;Description automatically generated">
            <a:extLst>
              <a:ext uri="{FF2B5EF4-FFF2-40B4-BE49-F238E27FC236}">
                <a16:creationId xmlns:a16="http://schemas.microsoft.com/office/drawing/2014/main" id="{9C96489C-BAE2-AB4F-AFE1-659FA05D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9" y="2970831"/>
            <a:ext cx="7960179" cy="1329478"/>
          </a:xfrm>
          <a:prstGeom prst="rect">
            <a:avLst/>
          </a:prstGeom>
        </p:spPr>
      </p:pic>
    </p:spTree>
    <p:extLst>
      <p:ext uri="{BB962C8B-B14F-4D97-AF65-F5344CB8AC3E}">
        <p14:creationId xmlns:p14="http://schemas.microsoft.com/office/powerpoint/2010/main" val="40603494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0DE9-86D2-4A2A-B9E5-5396AE534232}"/>
              </a:ext>
            </a:extLst>
          </p:cNvPr>
          <p:cNvSpPr>
            <a:spLocks noGrp="1"/>
          </p:cNvSpPr>
          <p:nvPr>
            <p:ph type="title"/>
          </p:nvPr>
        </p:nvSpPr>
        <p:spPr/>
        <p:txBody>
          <a:bodyPr/>
          <a:lstStyle/>
          <a:p>
            <a:r>
              <a:rPr lang="en-US">
                <a:solidFill>
                  <a:srgbClr val="00B050"/>
                </a:solidFill>
              </a:rPr>
              <a:t>Countability and Diagonalization</a:t>
            </a:r>
          </a:p>
        </p:txBody>
      </p:sp>
      <p:sp>
        <p:nvSpPr>
          <p:cNvPr id="4" name="TextBox 3">
            <a:extLst>
              <a:ext uri="{FF2B5EF4-FFF2-40B4-BE49-F238E27FC236}">
                <a16:creationId xmlns:a16="http://schemas.microsoft.com/office/drawing/2014/main" id="{66CAE886-A3AF-4613-BD10-475057DB9F26}"/>
              </a:ext>
            </a:extLst>
          </p:cNvPr>
          <p:cNvSpPr txBox="1"/>
          <p:nvPr/>
        </p:nvSpPr>
        <p:spPr>
          <a:xfrm>
            <a:off x="457200" y="1019503"/>
            <a:ext cx="4319752" cy="369332"/>
          </a:xfrm>
          <a:prstGeom prst="rect">
            <a:avLst/>
          </a:prstGeom>
          <a:noFill/>
        </p:spPr>
        <p:txBody>
          <a:bodyPr wrap="square" rtlCol="0">
            <a:spAutoFit/>
          </a:bodyPr>
          <a:lstStyle/>
          <a:p>
            <a:r>
              <a:rPr lang="en-US">
                <a:solidFill>
                  <a:srgbClr val="00B050"/>
                </a:solidFill>
              </a:rPr>
              <a:t>Example 1</a:t>
            </a:r>
          </a:p>
        </p:txBody>
      </p:sp>
      <p:pic>
        <p:nvPicPr>
          <p:cNvPr id="6" name="Picture 5">
            <a:extLst>
              <a:ext uri="{FF2B5EF4-FFF2-40B4-BE49-F238E27FC236}">
                <a16:creationId xmlns:a16="http://schemas.microsoft.com/office/drawing/2014/main" id="{B67AE904-B81E-427F-98ED-9FB325761CFB}"/>
              </a:ext>
            </a:extLst>
          </p:cNvPr>
          <p:cNvPicPr>
            <a:picLocks noChangeAspect="1"/>
          </p:cNvPicPr>
          <p:nvPr/>
        </p:nvPicPr>
        <p:blipFill>
          <a:blip r:embed="rId2"/>
          <a:stretch>
            <a:fillRect/>
          </a:stretch>
        </p:blipFill>
        <p:spPr>
          <a:xfrm>
            <a:off x="375652" y="1866131"/>
            <a:ext cx="8392696" cy="1600423"/>
          </a:xfrm>
          <a:prstGeom prst="rect">
            <a:avLst/>
          </a:prstGeom>
        </p:spPr>
      </p:pic>
    </p:spTree>
    <p:extLst>
      <p:ext uri="{BB962C8B-B14F-4D97-AF65-F5344CB8AC3E}">
        <p14:creationId xmlns:p14="http://schemas.microsoft.com/office/powerpoint/2010/main" val="31135644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C7A4-4995-43F6-8226-30FE0F3BE0A1}"/>
              </a:ext>
            </a:extLst>
          </p:cNvPr>
          <p:cNvSpPr>
            <a:spLocks noGrp="1"/>
          </p:cNvSpPr>
          <p:nvPr>
            <p:ph type="title"/>
          </p:nvPr>
        </p:nvSpPr>
        <p:spPr/>
        <p:txBody>
          <a:bodyPr/>
          <a:lstStyle/>
          <a:p>
            <a:r>
              <a:rPr lang="en-US">
                <a:solidFill>
                  <a:srgbClr val="00B050"/>
                </a:solidFill>
              </a:rPr>
              <a:t>Terminology Check</a:t>
            </a:r>
          </a:p>
        </p:txBody>
      </p:sp>
      <p:pic>
        <p:nvPicPr>
          <p:cNvPr id="5" name="Picture 4">
            <a:extLst>
              <a:ext uri="{FF2B5EF4-FFF2-40B4-BE49-F238E27FC236}">
                <a16:creationId xmlns:a16="http://schemas.microsoft.com/office/drawing/2014/main" id="{A933A856-3E0C-460A-BB00-08B79E658B12}"/>
              </a:ext>
            </a:extLst>
          </p:cNvPr>
          <p:cNvPicPr>
            <a:picLocks noChangeAspect="1"/>
          </p:cNvPicPr>
          <p:nvPr/>
        </p:nvPicPr>
        <p:blipFill>
          <a:blip r:embed="rId2"/>
          <a:stretch>
            <a:fillRect/>
          </a:stretch>
        </p:blipFill>
        <p:spPr>
          <a:xfrm>
            <a:off x="1158300" y="1376760"/>
            <a:ext cx="6827399" cy="3247913"/>
          </a:xfrm>
          <a:prstGeom prst="rect">
            <a:avLst/>
          </a:prstGeom>
        </p:spPr>
      </p:pic>
      <p:sp>
        <p:nvSpPr>
          <p:cNvPr id="6" name="TextBox 5">
            <a:extLst>
              <a:ext uri="{FF2B5EF4-FFF2-40B4-BE49-F238E27FC236}">
                <a16:creationId xmlns:a16="http://schemas.microsoft.com/office/drawing/2014/main" id="{3E63E565-1D4E-4F21-B0DA-E3E96566E73F}"/>
              </a:ext>
            </a:extLst>
          </p:cNvPr>
          <p:cNvSpPr txBox="1"/>
          <p:nvPr/>
        </p:nvSpPr>
        <p:spPr>
          <a:xfrm>
            <a:off x="557047" y="977461"/>
            <a:ext cx="3069021"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67E4335B-EE9C-42FF-9191-F5B55B7E6F2D}"/>
              </a:ext>
            </a:extLst>
          </p:cNvPr>
          <p:cNvSpPr txBox="1"/>
          <p:nvPr/>
        </p:nvSpPr>
        <p:spPr>
          <a:xfrm>
            <a:off x="7199586" y="4401179"/>
            <a:ext cx="1870842" cy="646331"/>
          </a:xfrm>
          <a:prstGeom prst="rect">
            <a:avLst/>
          </a:prstGeom>
          <a:noFill/>
        </p:spPr>
        <p:txBody>
          <a:bodyPr wrap="square" rtlCol="0">
            <a:spAutoFit/>
          </a:bodyPr>
          <a:lstStyle/>
          <a:p>
            <a:r>
              <a:rPr lang="en-US"/>
              <a:t>Ch. 4 Exercises pg. 211</a:t>
            </a:r>
          </a:p>
        </p:txBody>
      </p:sp>
    </p:spTree>
    <p:extLst>
      <p:ext uri="{BB962C8B-B14F-4D97-AF65-F5344CB8AC3E}">
        <p14:creationId xmlns:p14="http://schemas.microsoft.com/office/powerpoint/2010/main" val="186112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62272" y="2890172"/>
            <a:ext cx="1825599" cy="315846"/>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marL="0" indent="0">
              <a:buNone/>
            </a:pPr>
            <a:r>
              <a:rPr lang="en-US"/>
              <a:t>To decide these problems, we need to represent the objects of interest as </a:t>
            </a:r>
            <a:r>
              <a:rPr lang="en-US" b="1"/>
              <a:t>strings</a:t>
            </a:r>
            <a:endParaRPr lang="en-US"/>
          </a:p>
          <a:p>
            <a:endParaRPr lang="en-US"/>
          </a:p>
          <a:p>
            <a:pPr marL="0" indent="0">
              <a:buNone/>
            </a:pPr>
            <a:r>
              <a:rPr lang="en-US"/>
              <a:t>To define TM M:</a:t>
            </a:r>
          </a:p>
          <a:p>
            <a:pPr marL="548640" lvl="2" indent="0">
              <a:buNone/>
            </a:pPr>
            <a:r>
              <a:rPr lang="en-US"/>
              <a:t>"On input w …</a:t>
            </a:r>
          </a:p>
          <a:p>
            <a:pPr marL="1005840" lvl="2" indent="-457200">
              <a:buFont typeface="+mj-lt"/>
              <a:buAutoNum type="arabicPeriod"/>
            </a:pPr>
            <a:r>
              <a:rPr lang="en-US"/>
              <a:t>..</a:t>
            </a:r>
          </a:p>
          <a:p>
            <a:pPr marL="1005840" lvl="2" indent="-457200">
              <a:buFont typeface="+mj-lt"/>
              <a:buAutoNum type="arabicPeriod"/>
            </a:pPr>
            <a:r>
              <a:rPr lang="en-US"/>
              <a:t>.. </a:t>
            </a:r>
          </a:p>
          <a:p>
            <a:pPr marL="1005840" lvl="2" indent="-457200">
              <a:buFont typeface="+mj-lt"/>
              <a:buAutoNum type="arabicPeriod"/>
            </a:pPr>
            <a:r>
              <a:rPr lang="en-US"/>
              <a:t>…</a:t>
            </a:r>
          </a:p>
        </p:txBody>
      </p:sp>
      <p:sp>
        <p:nvSpPr>
          <p:cNvPr id="2" name="Title 1"/>
          <p:cNvSpPr>
            <a:spLocks noGrp="1"/>
          </p:cNvSpPr>
          <p:nvPr>
            <p:ph type="title"/>
          </p:nvPr>
        </p:nvSpPr>
        <p:spPr/>
        <p:txBody>
          <a:bodyPr>
            <a:noAutofit/>
          </a:bodyPr>
          <a:lstStyle/>
          <a:p>
            <a:r>
              <a:rPr lang="en-US" sz="2600"/>
              <a:t>Representations of algorithms			</a:t>
            </a:r>
            <a:r>
              <a:rPr lang="en-US" sz="1600" i="1" err="1">
                <a:solidFill>
                  <a:schemeClr val="accent6"/>
                </a:solidFill>
              </a:rPr>
              <a:t>Sipser</a:t>
            </a:r>
            <a:r>
              <a:rPr lang="en-US" sz="1600" i="1">
                <a:solidFill>
                  <a:schemeClr val="accent6"/>
                </a:solidFill>
              </a:rPr>
              <a:t> p. 185</a:t>
            </a:r>
            <a:endParaRPr lang="en-US" sz="1600"/>
          </a:p>
        </p:txBody>
      </p:sp>
      <p:cxnSp>
        <p:nvCxnSpPr>
          <p:cNvPr id="6" name="Straight Arrow Connector 5"/>
          <p:cNvCxnSpPr/>
          <p:nvPr/>
        </p:nvCxnSpPr>
        <p:spPr>
          <a:xfrm flipH="1">
            <a:off x="2978757" y="2069945"/>
            <a:ext cx="2351650" cy="580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30407" y="1726827"/>
            <a:ext cx="3340440" cy="923330"/>
          </a:xfrm>
          <a:prstGeom prst="rect">
            <a:avLst/>
          </a:prstGeom>
          <a:noFill/>
          <a:ln>
            <a:solidFill>
              <a:srgbClr val="4128D2"/>
            </a:solidFill>
          </a:ln>
        </p:spPr>
        <p:txBody>
          <a:bodyPr wrap="none" rtlCol="0">
            <a:spAutoFit/>
          </a:bodyPr>
          <a:lstStyle/>
          <a:p>
            <a:r>
              <a:rPr lang="en-US">
                <a:solidFill>
                  <a:srgbClr val="4128D2"/>
                </a:solidFill>
              </a:rPr>
              <a:t>For inputs that aren't strings, </a:t>
            </a:r>
          </a:p>
          <a:p>
            <a:r>
              <a:rPr lang="en-US">
                <a:solidFill>
                  <a:srgbClr val="4128D2"/>
                </a:solidFill>
              </a:rPr>
              <a:t>we have to </a:t>
            </a:r>
            <a:r>
              <a:rPr lang="en-US" b="1">
                <a:solidFill>
                  <a:srgbClr val="4128D2"/>
                </a:solidFill>
              </a:rPr>
              <a:t>encode the object</a:t>
            </a:r>
            <a:endParaRPr lang="en-US">
              <a:solidFill>
                <a:srgbClr val="4128D2"/>
              </a:solidFill>
            </a:endParaRPr>
          </a:p>
          <a:p>
            <a:r>
              <a:rPr lang="en-US">
                <a:solidFill>
                  <a:srgbClr val="4128D2"/>
                </a:solidFill>
              </a:rPr>
              <a:t>(represent it as a string) first</a:t>
            </a:r>
          </a:p>
        </p:txBody>
      </p:sp>
      <p:sp>
        <p:nvSpPr>
          <p:cNvPr id="9" name="TextBox 8"/>
          <p:cNvSpPr txBox="1"/>
          <p:nvPr/>
        </p:nvSpPr>
        <p:spPr>
          <a:xfrm>
            <a:off x="3262461" y="2977828"/>
            <a:ext cx="5408385" cy="1477328"/>
          </a:xfrm>
          <a:prstGeom prst="rect">
            <a:avLst/>
          </a:prstGeom>
          <a:solidFill>
            <a:srgbClr val="FEF2CC"/>
          </a:solidFill>
        </p:spPr>
        <p:txBody>
          <a:bodyPr wrap="square" rtlCol="0">
            <a:spAutoFit/>
          </a:bodyPr>
          <a:lstStyle/>
          <a:p>
            <a:r>
              <a:rPr lang="en-US" b="1"/>
              <a:t>Notation: </a:t>
            </a:r>
          </a:p>
          <a:p>
            <a:r>
              <a:rPr lang="en-US" b="1">
                <a:solidFill>
                  <a:schemeClr val="tx2"/>
                </a:solidFill>
              </a:rPr>
              <a:t>&lt;O&gt; </a:t>
            </a:r>
            <a:r>
              <a:rPr lang="en-US"/>
              <a:t>is the </a:t>
            </a:r>
            <a:r>
              <a:rPr lang="en-US" b="1">
                <a:solidFill>
                  <a:srgbClr val="4128D2"/>
                </a:solidFill>
              </a:rPr>
              <a:t>string</a:t>
            </a:r>
            <a:r>
              <a:rPr lang="en-US"/>
              <a:t> that represents </a:t>
            </a:r>
            <a:r>
              <a:rPr lang="en-US">
                <a:solidFill>
                  <a:schemeClr val="accent5"/>
                </a:solidFill>
              </a:rPr>
              <a:t>(encodes) </a:t>
            </a:r>
            <a:r>
              <a:rPr lang="en-US"/>
              <a:t>	the object O</a:t>
            </a:r>
          </a:p>
          <a:p>
            <a:r>
              <a:rPr lang="en-US"/>
              <a:t>&lt;O</a:t>
            </a:r>
            <a:r>
              <a:rPr lang="en-US" baseline="-25000"/>
              <a:t>1</a:t>
            </a:r>
            <a:r>
              <a:rPr lang="en-US"/>
              <a:t>, …, O</a:t>
            </a:r>
            <a:r>
              <a:rPr lang="en-US" baseline="-25000"/>
              <a:t>n</a:t>
            </a:r>
            <a:r>
              <a:rPr lang="en-US"/>
              <a:t>&gt; is the </a:t>
            </a:r>
            <a:r>
              <a:rPr lang="en-US">
                <a:solidFill>
                  <a:srgbClr val="808DA0"/>
                </a:solidFill>
              </a:rPr>
              <a:t>single </a:t>
            </a:r>
            <a:r>
              <a:rPr lang="en-US"/>
              <a:t>string that 	represents the list of objects O</a:t>
            </a:r>
            <a:r>
              <a:rPr lang="en-US" baseline="-25000"/>
              <a:t>1</a:t>
            </a:r>
            <a:r>
              <a:rPr lang="en-US"/>
              <a:t>, …, O</a:t>
            </a:r>
            <a:r>
              <a:rPr lang="en-US" baseline="-25000"/>
              <a:t>n</a:t>
            </a:r>
            <a:endParaRPr lang="en-US"/>
          </a:p>
        </p:txBody>
      </p:sp>
    </p:spTree>
    <p:extLst>
      <p:ext uri="{BB962C8B-B14F-4D97-AF65-F5344CB8AC3E}">
        <p14:creationId xmlns:p14="http://schemas.microsoft.com/office/powerpoint/2010/main" val="29818908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D62C-994E-461A-A319-FD9798C73710}"/>
              </a:ext>
            </a:extLst>
          </p:cNvPr>
          <p:cNvSpPr>
            <a:spLocks noGrp="1"/>
          </p:cNvSpPr>
          <p:nvPr>
            <p:ph type="title"/>
          </p:nvPr>
        </p:nvSpPr>
        <p:spPr/>
        <p:txBody>
          <a:bodyPr/>
          <a:lstStyle/>
          <a:p>
            <a:r>
              <a:rPr lang="en-US">
                <a:solidFill>
                  <a:srgbClr val="00B050"/>
                </a:solidFill>
              </a:rPr>
              <a:t>Example 1 Solution</a:t>
            </a:r>
          </a:p>
        </p:txBody>
      </p:sp>
      <p:pic>
        <p:nvPicPr>
          <p:cNvPr id="5" name="Picture 4">
            <a:extLst>
              <a:ext uri="{FF2B5EF4-FFF2-40B4-BE49-F238E27FC236}">
                <a16:creationId xmlns:a16="http://schemas.microsoft.com/office/drawing/2014/main" id="{F419E614-6E7A-44AF-990E-9855D14E65CD}"/>
              </a:ext>
            </a:extLst>
          </p:cNvPr>
          <p:cNvPicPr>
            <a:picLocks noChangeAspect="1"/>
          </p:cNvPicPr>
          <p:nvPr/>
        </p:nvPicPr>
        <p:blipFill>
          <a:blip r:embed="rId2"/>
          <a:stretch>
            <a:fillRect/>
          </a:stretch>
        </p:blipFill>
        <p:spPr>
          <a:xfrm>
            <a:off x="821812" y="1200741"/>
            <a:ext cx="7500375" cy="3190205"/>
          </a:xfrm>
          <a:prstGeom prst="rect">
            <a:avLst/>
          </a:prstGeom>
        </p:spPr>
      </p:pic>
    </p:spTree>
    <p:extLst>
      <p:ext uri="{BB962C8B-B14F-4D97-AF65-F5344CB8AC3E}">
        <p14:creationId xmlns:p14="http://schemas.microsoft.com/office/powerpoint/2010/main" val="1957279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8B0E-5D33-4735-89AD-65F04C8F5B70}"/>
              </a:ext>
            </a:extLst>
          </p:cNvPr>
          <p:cNvSpPr>
            <a:spLocks noGrp="1"/>
          </p:cNvSpPr>
          <p:nvPr>
            <p:ph type="title"/>
          </p:nvPr>
        </p:nvSpPr>
        <p:spPr/>
        <p:txBody>
          <a:bodyPr/>
          <a:lstStyle/>
          <a:p>
            <a:r>
              <a:rPr lang="en-US">
                <a:solidFill>
                  <a:srgbClr val="00B050"/>
                </a:solidFill>
              </a:rPr>
              <a:t>Example 2 Solution</a:t>
            </a:r>
          </a:p>
        </p:txBody>
      </p:sp>
      <p:pic>
        <p:nvPicPr>
          <p:cNvPr id="5" name="Picture 4">
            <a:extLst>
              <a:ext uri="{FF2B5EF4-FFF2-40B4-BE49-F238E27FC236}">
                <a16:creationId xmlns:a16="http://schemas.microsoft.com/office/drawing/2014/main" id="{331235AE-A119-4F1D-A67B-C1845A43BE28}"/>
              </a:ext>
            </a:extLst>
          </p:cNvPr>
          <p:cNvPicPr>
            <a:picLocks noChangeAspect="1"/>
          </p:cNvPicPr>
          <p:nvPr/>
        </p:nvPicPr>
        <p:blipFill>
          <a:blip r:embed="rId2"/>
          <a:stretch>
            <a:fillRect/>
          </a:stretch>
        </p:blipFill>
        <p:spPr>
          <a:xfrm>
            <a:off x="457200" y="1716288"/>
            <a:ext cx="5601482" cy="876422"/>
          </a:xfrm>
          <a:prstGeom prst="rect">
            <a:avLst/>
          </a:prstGeom>
        </p:spPr>
      </p:pic>
      <p:sp>
        <p:nvSpPr>
          <p:cNvPr id="6" name="TextBox 5">
            <a:extLst>
              <a:ext uri="{FF2B5EF4-FFF2-40B4-BE49-F238E27FC236}">
                <a16:creationId xmlns:a16="http://schemas.microsoft.com/office/drawing/2014/main" id="{20AC3AA5-A7FA-4485-BD4A-5695A81E68A5}"/>
              </a:ext>
            </a:extLst>
          </p:cNvPr>
          <p:cNvSpPr txBox="1"/>
          <p:nvPr/>
        </p:nvSpPr>
        <p:spPr>
          <a:xfrm>
            <a:off x="7041931" y="4309242"/>
            <a:ext cx="2007476" cy="646331"/>
          </a:xfrm>
          <a:prstGeom prst="rect">
            <a:avLst/>
          </a:prstGeom>
          <a:noFill/>
        </p:spPr>
        <p:txBody>
          <a:bodyPr wrap="square" rtlCol="0">
            <a:spAutoFit/>
          </a:bodyPr>
          <a:lstStyle/>
          <a:p>
            <a:r>
              <a:rPr lang="en-US"/>
              <a:t>Ch. 4 Solutions pg. 213</a:t>
            </a:r>
          </a:p>
        </p:txBody>
      </p:sp>
    </p:spTree>
    <p:extLst>
      <p:ext uri="{BB962C8B-B14F-4D97-AF65-F5344CB8AC3E}">
        <p14:creationId xmlns:p14="http://schemas.microsoft.com/office/powerpoint/2010/main" val="758263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(099-101)</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12582"/>
          </a:xfrm>
        </p:spPr>
        <p:txBody>
          <a:bodyPr vert="horz" lIns="91440" tIns="45720" rIns="91440" bIns="45720" rtlCol="0" anchor="t">
            <a:normAutofit lnSpcReduction="10000"/>
          </a:bodyPr>
          <a:lstStyle/>
          <a:p>
            <a:r>
              <a:rPr lang="en-US" sz="2000" b="1" dirty="0">
                <a:cs typeface="Arial"/>
              </a:rPr>
              <a:t>Q:</a:t>
            </a:r>
            <a:r>
              <a:rPr lang="en-US" sz="2000" dirty="0">
                <a:cs typeface="Arial"/>
              </a:rPr>
              <a:t> "How is it possible that we can take a machine and run the encoding of itself on it?"</a:t>
            </a:r>
            <a:endParaRPr lang="en-US" dirty="0">
              <a:cs typeface="Arial"/>
            </a:endParaRPr>
          </a:p>
          <a:p>
            <a:r>
              <a:rPr lang="en-US" sz="2000" b="1" dirty="0">
                <a:cs typeface="Arial"/>
              </a:rPr>
              <a:t>A:</a:t>
            </a:r>
            <a:r>
              <a:rPr lang="en-US" sz="2000" dirty="0">
                <a:cs typeface="Arial"/>
              </a:rPr>
              <a:t> The encoding of the machine will be a string, so we would just feed that string as an input to the machine as we normally would.</a:t>
            </a:r>
          </a:p>
          <a:p>
            <a:endParaRPr lang="en-US" sz="2000">
              <a:cs typeface="Arial"/>
            </a:endParaRPr>
          </a:p>
          <a:p>
            <a:r>
              <a:rPr lang="en-US" sz="2000" b="1" dirty="0">
                <a:cs typeface="Arial"/>
              </a:rPr>
              <a:t>Q:</a:t>
            </a:r>
            <a:r>
              <a:rPr lang="en-US" sz="2000" dirty="0">
                <a:cs typeface="Arial"/>
              </a:rPr>
              <a:t> "In the diagonalization proof, it seems like we are just creating machines that run machines that run other machines that we create. Is that really necessary, or can we cut down on the number of machines we have to create, so that it's less confusing?"</a:t>
            </a:r>
            <a:endParaRPr lang="en-US" dirty="0">
              <a:cs typeface="Arial"/>
            </a:endParaRPr>
          </a:p>
          <a:p>
            <a:r>
              <a:rPr lang="en-US" sz="2000" b="1" dirty="0">
                <a:cs typeface="Arial"/>
              </a:rPr>
              <a:t>A:</a:t>
            </a:r>
            <a:r>
              <a:rPr lang="en-US" sz="2000" dirty="0">
                <a:cs typeface="Arial"/>
              </a:rPr>
              <a:t> The self-reference is at the heart of diagonalization. The reason we can prove that A</a:t>
            </a:r>
            <a:r>
              <a:rPr lang="en-US" sz="2000" baseline="-25000" dirty="0">
                <a:cs typeface="Arial"/>
              </a:rPr>
              <a:t>TM</a:t>
            </a:r>
            <a:r>
              <a:rPr lang="en-US" sz="2000" dirty="0">
                <a:cs typeface="Arial"/>
              </a:rPr>
              <a:t> is undecidable is that if it were decidable, it would be able to "work against" itself.</a:t>
            </a:r>
          </a:p>
        </p:txBody>
      </p:sp>
    </p:spTree>
    <p:extLst>
      <p:ext uri="{BB962C8B-B14F-4D97-AF65-F5344CB8AC3E}">
        <p14:creationId xmlns:p14="http://schemas.microsoft.com/office/powerpoint/2010/main" val="26205559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Friday FAQ (099-101)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12582"/>
          </a:xfrm>
        </p:spPr>
        <p:txBody>
          <a:bodyPr vert="horz" lIns="91440" tIns="45720" rIns="91440" bIns="45720" rtlCol="0" anchor="t">
            <a:normAutofit/>
          </a:bodyPr>
          <a:lstStyle/>
          <a:p>
            <a:r>
              <a:rPr lang="en-US" sz="2000" b="1" dirty="0">
                <a:cs typeface="Arial"/>
              </a:rPr>
              <a:t>Q:</a:t>
            </a:r>
            <a:r>
              <a:rPr lang="en-US" sz="2000" dirty="0">
                <a:cs typeface="Arial"/>
              </a:rPr>
              <a:t> "This all seems very </a:t>
            </a:r>
            <a:r>
              <a:rPr lang="en-US" sz="2000" dirty="0" err="1">
                <a:cs typeface="Arial"/>
              </a:rPr>
              <a:t>very</a:t>
            </a:r>
            <a:r>
              <a:rPr lang="en-US" sz="2000" dirty="0">
                <a:cs typeface="Arial"/>
              </a:rPr>
              <a:t> complicated. How did someone come up with all of it in the first place?"</a:t>
            </a:r>
            <a:endParaRPr lang="en-US" dirty="0">
              <a:cs typeface="Arial"/>
            </a:endParaRPr>
          </a:p>
          <a:p>
            <a:r>
              <a:rPr lang="en-US" sz="2000" b="1" dirty="0">
                <a:cs typeface="Arial"/>
              </a:rPr>
              <a:t>A:</a:t>
            </a:r>
            <a:r>
              <a:rPr lang="en-US" sz="2000" dirty="0">
                <a:cs typeface="Arial"/>
              </a:rPr>
              <a:t> Alan Turing developed this concept in the 1930s. You can read his original paper </a:t>
            </a:r>
            <a:r>
              <a:rPr lang="en-US" sz="2000" dirty="0">
                <a:cs typeface="Arial"/>
                <a:hlinkClick r:id="rId2"/>
              </a:rPr>
              <a:t>here</a:t>
            </a:r>
            <a:r>
              <a:rPr lang="en-US" sz="2000">
                <a:cs typeface="Arial"/>
              </a:rPr>
              <a:t> . </a:t>
            </a:r>
          </a:p>
          <a:p>
            <a:endParaRPr lang="en-US" sz="2000">
              <a:cs typeface="Arial"/>
            </a:endParaRPr>
          </a:p>
          <a:p>
            <a:r>
              <a:rPr lang="en-US" sz="2000" b="1" dirty="0">
                <a:cs typeface="Arial"/>
              </a:rPr>
              <a:t>Q:</a:t>
            </a:r>
            <a:r>
              <a:rPr lang="en-US" sz="2000" dirty="0">
                <a:cs typeface="Arial"/>
              </a:rPr>
              <a:t> "What is the point in figuring out if a machine whose language is a </a:t>
            </a:r>
            <a:r>
              <a:rPr lang="en-US" sz="2000">
                <a:cs typeface="Arial"/>
              </a:rPr>
              <a:t>set of encodings of decidable machines is also a decider?"</a:t>
            </a:r>
            <a:endParaRPr lang="en-US">
              <a:cs typeface="Arial"/>
            </a:endParaRPr>
          </a:p>
          <a:p>
            <a:r>
              <a:rPr lang="en-US" sz="2000" b="1" dirty="0">
                <a:cs typeface="Arial"/>
              </a:rPr>
              <a:t>A:</a:t>
            </a:r>
            <a:r>
              <a:rPr lang="en-US" sz="2000" dirty="0">
                <a:cs typeface="Arial"/>
              </a:rPr>
              <a:t> This tells us the difference between questions about TMs that are recognizable and those that decidable. Some properties of languages of TMs we can find enough evidence for in finite time but we can't </a:t>
            </a:r>
            <a:r>
              <a:rPr lang="en-US" sz="2000">
                <a:cs typeface="Arial"/>
              </a:rPr>
              <a:t>disprove in finite time. </a:t>
            </a:r>
          </a:p>
        </p:txBody>
      </p:sp>
    </p:spTree>
    <p:extLst>
      <p:ext uri="{BB962C8B-B14F-4D97-AF65-F5344CB8AC3E}">
        <p14:creationId xmlns:p14="http://schemas.microsoft.com/office/powerpoint/2010/main" val="366053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62272" y="2890172"/>
            <a:ext cx="1825599" cy="315846"/>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marL="0" indent="0">
              <a:buNone/>
            </a:pPr>
            <a:r>
              <a:rPr lang="en-US"/>
              <a:t>To decide these problems, we need to represent the objects of interest as </a:t>
            </a:r>
            <a:r>
              <a:rPr lang="en-US" b="1"/>
              <a:t>strings</a:t>
            </a:r>
            <a:endParaRPr lang="en-US"/>
          </a:p>
          <a:p>
            <a:endParaRPr lang="en-US"/>
          </a:p>
          <a:p>
            <a:pPr marL="0" indent="0">
              <a:buNone/>
            </a:pPr>
            <a:r>
              <a:rPr lang="en-US"/>
              <a:t>To define TM M:</a:t>
            </a:r>
          </a:p>
          <a:p>
            <a:pPr marL="548640" lvl="2" indent="0">
              <a:buNone/>
            </a:pPr>
            <a:r>
              <a:rPr lang="en-US"/>
              <a:t>"On input w …</a:t>
            </a:r>
          </a:p>
          <a:p>
            <a:pPr marL="1005840" lvl="2" indent="-457200">
              <a:buFont typeface="+mj-lt"/>
              <a:buAutoNum type="arabicPeriod"/>
            </a:pPr>
            <a:r>
              <a:rPr lang="en-US"/>
              <a:t>..</a:t>
            </a:r>
          </a:p>
          <a:p>
            <a:pPr marL="1005840" lvl="2" indent="-457200">
              <a:buFont typeface="+mj-lt"/>
              <a:buAutoNum type="arabicPeriod"/>
            </a:pPr>
            <a:r>
              <a:rPr lang="en-US"/>
              <a:t>.. </a:t>
            </a:r>
          </a:p>
          <a:p>
            <a:pPr marL="1005840" lvl="2" indent="-457200">
              <a:buFont typeface="+mj-lt"/>
              <a:buAutoNum type="arabicPeriod"/>
            </a:pPr>
            <a:r>
              <a:rPr lang="en-US"/>
              <a:t>…</a:t>
            </a:r>
          </a:p>
        </p:txBody>
      </p:sp>
      <p:sp>
        <p:nvSpPr>
          <p:cNvPr id="2" name="Title 1"/>
          <p:cNvSpPr>
            <a:spLocks noGrp="1"/>
          </p:cNvSpPr>
          <p:nvPr>
            <p:ph type="title"/>
          </p:nvPr>
        </p:nvSpPr>
        <p:spPr/>
        <p:txBody>
          <a:bodyPr>
            <a:noAutofit/>
          </a:bodyPr>
          <a:lstStyle/>
          <a:p>
            <a:r>
              <a:rPr lang="en-US" sz="2600"/>
              <a:t>Representations of algorithms			</a:t>
            </a:r>
            <a:r>
              <a:rPr lang="en-US" sz="1600" i="1" err="1">
                <a:solidFill>
                  <a:schemeClr val="accent6"/>
                </a:solidFill>
              </a:rPr>
              <a:t>Sipser</a:t>
            </a:r>
            <a:r>
              <a:rPr lang="en-US" sz="1600" i="1">
                <a:solidFill>
                  <a:schemeClr val="accent6"/>
                </a:solidFill>
              </a:rPr>
              <a:t> p. 185</a:t>
            </a:r>
            <a:endParaRPr lang="en-US" sz="1600"/>
          </a:p>
        </p:txBody>
      </p:sp>
      <p:cxnSp>
        <p:nvCxnSpPr>
          <p:cNvPr id="6" name="Straight Arrow Connector 5"/>
          <p:cNvCxnSpPr/>
          <p:nvPr/>
        </p:nvCxnSpPr>
        <p:spPr>
          <a:xfrm flipH="1">
            <a:off x="2978757" y="2069945"/>
            <a:ext cx="2351650" cy="580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30407" y="1726827"/>
            <a:ext cx="3340440" cy="923330"/>
          </a:xfrm>
          <a:prstGeom prst="rect">
            <a:avLst/>
          </a:prstGeom>
          <a:noFill/>
          <a:ln>
            <a:solidFill>
              <a:srgbClr val="4128D2"/>
            </a:solidFill>
          </a:ln>
        </p:spPr>
        <p:txBody>
          <a:bodyPr wrap="none" rtlCol="0">
            <a:spAutoFit/>
          </a:bodyPr>
          <a:lstStyle/>
          <a:p>
            <a:r>
              <a:rPr lang="en-US">
                <a:solidFill>
                  <a:srgbClr val="4128D2"/>
                </a:solidFill>
              </a:rPr>
              <a:t>For inputs that aren't strings, </a:t>
            </a:r>
          </a:p>
          <a:p>
            <a:r>
              <a:rPr lang="en-US">
                <a:solidFill>
                  <a:srgbClr val="4128D2"/>
                </a:solidFill>
              </a:rPr>
              <a:t>we have to </a:t>
            </a:r>
            <a:r>
              <a:rPr lang="en-US" b="1">
                <a:solidFill>
                  <a:srgbClr val="4128D2"/>
                </a:solidFill>
              </a:rPr>
              <a:t>encode the object</a:t>
            </a:r>
            <a:endParaRPr lang="en-US">
              <a:solidFill>
                <a:srgbClr val="4128D2"/>
              </a:solidFill>
            </a:endParaRPr>
          </a:p>
          <a:p>
            <a:r>
              <a:rPr lang="en-US">
                <a:solidFill>
                  <a:srgbClr val="4128D2"/>
                </a:solidFill>
              </a:rPr>
              <a:t>(represent it as a string) first</a:t>
            </a:r>
          </a:p>
        </p:txBody>
      </p:sp>
      <p:sp>
        <p:nvSpPr>
          <p:cNvPr id="10" name="TextBox 9"/>
          <p:cNvSpPr txBox="1"/>
          <p:nvPr/>
        </p:nvSpPr>
        <p:spPr>
          <a:xfrm>
            <a:off x="3262461" y="2977828"/>
            <a:ext cx="5408385" cy="2031325"/>
          </a:xfrm>
          <a:prstGeom prst="rect">
            <a:avLst/>
          </a:prstGeom>
          <a:solidFill>
            <a:srgbClr val="FEF2CC"/>
          </a:solidFill>
        </p:spPr>
        <p:txBody>
          <a:bodyPr wrap="square" rtlCol="0">
            <a:spAutoFit/>
          </a:bodyPr>
          <a:lstStyle/>
          <a:p>
            <a:r>
              <a:rPr lang="en-US" b="1"/>
              <a:t>Assumption:</a:t>
            </a:r>
          </a:p>
          <a:p>
            <a:r>
              <a:rPr lang="en-US" b="1">
                <a:solidFill>
                  <a:schemeClr val="tx2"/>
                </a:solidFill>
              </a:rPr>
              <a:t>There are Turing machine subroutines that can decode the string representations of common objects so we can interact with them as intended</a:t>
            </a:r>
            <a:endParaRPr lang="en-US"/>
          </a:p>
          <a:p>
            <a:r>
              <a:rPr lang="en-US"/>
              <a:t>e.g. from string representation of Turing machine, can decode (Q, </a:t>
            </a:r>
            <a:r>
              <a:rPr lang="en-US" err="1"/>
              <a:t>Σ</a:t>
            </a:r>
            <a:r>
              <a:rPr lang="en-US"/>
              <a:t>, </a:t>
            </a:r>
            <a:r>
              <a:rPr lang="en-US" err="1"/>
              <a:t>Γ</a:t>
            </a:r>
            <a:r>
              <a:rPr lang="en-US"/>
              <a:t>, </a:t>
            </a:r>
            <a:r>
              <a:rPr lang="en-US" err="1"/>
              <a:t>δ</a:t>
            </a:r>
            <a:r>
              <a:rPr lang="en-US"/>
              <a:t>, q</a:t>
            </a:r>
            <a:r>
              <a:rPr lang="en-US" baseline="-25000"/>
              <a:t>0</a:t>
            </a:r>
            <a:r>
              <a:rPr lang="en-US"/>
              <a:t>, </a:t>
            </a:r>
            <a:r>
              <a:rPr lang="en-US" err="1"/>
              <a:t>q</a:t>
            </a:r>
            <a:r>
              <a:rPr lang="en-US" baseline="-25000" err="1"/>
              <a:t>acc</a:t>
            </a:r>
            <a:r>
              <a:rPr lang="en-US"/>
              <a:t>, </a:t>
            </a:r>
            <a:r>
              <a:rPr lang="en-US" err="1"/>
              <a:t>q</a:t>
            </a:r>
            <a:r>
              <a:rPr lang="en-US" baseline="-25000" err="1"/>
              <a:t>rej</a:t>
            </a:r>
            <a:r>
              <a:rPr lang="en-US"/>
              <a:t>)</a:t>
            </a:r>
          </a:p>
        </p:txBody>
      </p:sp>
    </p:spTree>
    <p:extLst>
      <p:ext uri="{BB962C8B-B14F-4D97-AF65-F5344CB8AC3E}">
        <p14:creationId xmlns:p14="http://schemas.microsoft.com/office/powerpoint/2010/main" val="353223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(089)</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b="1">
                <a:solidFill>
                  <a:srgbClr val="002060"/>
                </a:solidFill>
                <a:highlight>
                  <a:srgbClr val="FFFF00"/>
                </a:highlight>
              </a:rPr>
              <a:t>&lt;O&gt;</a:t>
            </a:r>
            <a:r>
              <a:rPr lang="en-US" b="1">
                <a:solidFill>
                  <a:schemeClr val="tx2"/>
                </a:solidFill>
              </a:rPr>
              <a:t> </a:t>
            </a:r>
            <a:r>
              <a:rPr lang="en-US"/>
              <a:t>is the </a:t>
            </a:r>
            <a:r>
              <a:rPr lang="en-US" b="1">
                <a:solidFill>
                  <a:srgbClr val="941651"/>
                </a:solidFill>
              </a:rPr>
              <a:t>string</a:t>
            </a:r>
            <a:r>
              <a:rPr lang="en-US"/>
              <a:t> that represents </a:t>
            </a:r>
            <a:r>
              <a:rPr lang="en-US">
                <a:solidFill>
                  <a:schemeClr val="accent5"/>
                </a:solidFill>
              </a:rPr>
              <a:t>(encodes) </a:t>
            </a:r>
            <a:r>
              <a:rPr lang="en-US"/>
              <a:t>the object O</a:t>
            </a:r>
          </a:p>
          <a:p>
            <a:r>
              <a:rPr lang="en-US"/>
              <a:t>&lt;O</a:t>
            </a:r>
            <a:r>
              <a:rPr lang="en-US" baseline="-25000"/>
              <a:t>1</a:t>
            </a:r>
            <a:r>
              <a:rPr lang="en-US"/>
              <a:t>, …, O</a:t>
            </a:r>
            <a:r>
              <a:rPr lang="en-US" baseline="-25000"/>
              <a:t>n</a:t>
            </a:r>
            <a:r>
              <a:rPr lang="en-US"/>
              <a:t>&gt; is the </a:t>
            </a:r>
            <a:r>
              <a:rPr lang="en-US" i="1">
                <a:solidFill>
                  <a:srgbClr val="FF7E79"/>
                </a:solidFill>
              </a:rPr>
              <a:t>single</a:t>
            </a:r>
            <a:r>
              <a:rPr lang="en-US">
                <a:solidFill>
                  <a:srgbClr val="808DA0"/>
                </a:solidFill>
              </a:rPr>
              <a:t> </a:t>
            </a:r>
            <a:r>
              <a:rPr lang="en-US"/>
              <a:t>string that represents the </a:t>
            </a:r>
            <a:r>
              <a:rPr lang="en-US" b="1"/>
              <a:t>list</a:t>
            </a:r>
            <a:r>
              <a:rPr lang="en-US"/>
              <a:t> of objects O</a:t>
            </a:r>
            <a:r>
              <a:rPr lang="en-US" baseline="-25000"/>
              <a:t>1</a:t>
            </a:r>
            <a:r>
              <a:rPr lang="en-US"/>
              <a:t>, …, O</a:t>
            </a:r>
            <a:r>
              <a:rPr lang="en-US" baseline="-25000"/>
              <a:t>n</a:t>
            </a:r>
          </a:p>
          <a:p>
            <a:endParaRPr lang="en-US"/>
          </a:p>
          <a:p>
            <a:r>
              <a:rPr lang="en-US"/>
              <a:t>We </a:t>
            </a:r>
            <a:r>
              <a:rPr lang="en-US" b="1"/>
              <a:t>assume</a:t>
            </a:r>
            <a:r>
              <a:rPr lang="en-US"/>
              <a:t> there are </a:t>
            </a:r>
            <a:r>
              <a:rPr lang="en-US" b="1"/>
              <a:t>Turing machine subroutines </a:t>
            </a:r>
            <a:r>
              <a:rPr lang="en-US"/>
              <a:t>that can </a:t>
            </a:r>
            <a:r>
              <a:rPr lang="en-US" b="1"/>
              <a:t>decode</a:t>
            </a:r>
            <a:r>
              <a:rPr lang="en-US"/>
              <a:t> the string representations of common objects so we can interact with them as intended.</a:t>
            </a:r>
          </a:p>
          <a:p>
            <a:endParaRPr lang="en-US"/>
          </a:p>
        </p:txBody>
      </p:sp>
      <p:pic>
        <p:nvPicPr>
          <p:cNvPr id="5" name="Picture 4" descr="A screenshot of a cell phone&#10;&#10;Description automatically generated">
            <a:extLst>
              <a:ext uri="{FF2B5EF4-FFF2-40B4-BE49-F238E27FC236}">
                <a16:creationId xmlns:a16="http://schemas.microsoft.com/office/drawing/2014/main" id="{C5AAAD32-9582-A14D-8654-FDC2B4D01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671" y="4066903"/>
            <a:ext cx="3201829" cy="1076597"/>
          </a:xfrm>
          <a:prstGeom prst="rect">
            <a:avLst/>
          </a:prstGeom>
        </p:spPr>
      </p:pic>
      <p:pic>
        <p:nvPicPr>
          <p:cNvPr id="7" name="Picture 6">
            <a:extLst>
              <a:ext uri="{FF2B5EF4-FFF2-40B4-BE49-F238E27FC236}">
                <a16:creationId xmlns:a16="http://schemas.microsoft.com/office/drawing/2014/main" id="{FF56136C-658A-CA4C-B2CB-761F28772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405" y="4519263"/>
            <a:ext cx="279400" cy="279400"/>
          </a:xfrm>
          <a:prstGeom prst="rect">
            <a:avLst/>
          </a:prstGeom>
        </p:spPr>
      </p:pic>
      <p:sp>
        <p:nvSpPr>
          <p:cNvPr id="8" name="TextBox 7">
            <a:extLst>
              <a:ext uri="{FF2B5EF4-FFF2-40B4-BE49-F238E27FC236}">
                <a16:creationId xmlns:a16="http://schemas.microsoft.com/office/drawing/2014/main" id="{5D49DD9B-0773-2949-BDC2-6502C78CC48E}"/>
              </a:ext>
            </a:extLst>
          </p:cNvPr>
          <p:cNvSpPr txBox="1"/>
          <p:nvPr/>
        </p:nvSpPr>
        <p:spPr>
          <a:xfrm>
            <a:off x="5476239" y="4482032"/>
            <a:ext cx="1231427" cy="369332"/>
          </a:xfrm>
          <a:prstGeom prst="rect">
            <a:avLst/>
          </a:prstGeom>
          <a:noFill/>
        </p:spPr>
        <p:txBody>
          <a:bodyPr wrap="none" rtlCol="0">
            <a:spAutoFit/>
          </a:bodyPr>
          <a:lstStyle/>
          <a:p>
            <a:r>
              <a:rPr lang="en-US">
                <a:solidFill>
                  <a:srgbClr val="0096FF"/>
                </a:solidFill>
                <a:sym typeface="Wingdings" pitchFamily="2" charset="2"/>
              </a:rPr>
              <a:t>decode </a:t>
            </a:r>
            <a:endParaRPr lang="en-US">
              <a:solidFill>
                <a:srgbClr val="0096FF"/>
              </a:solidFill>
            </a:endParaRPr>
          </a:p>
        </p:txBody>
      </p:sp>
    </p:spTree>
    <p:extLst>
      <p:ext uri="{BB962C8B-B14F-4D97-AF65-F5344CB8AC3E}">
        <p14:creationId xmlns:p14="http://schemas.microsoft.com/office/powerpoint/2010/main" val="2988691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090.CSE105.CodingMachinesAsStringsExample.mp4</a:t>
            </a:r>
            <a:endParaRPr lang="en-US" sz="2400"/>
          </a:p>
        </p:txBody>
      </p:sp>
      <p:sp>
        <p:nvSpPr>
          <p:cNvPr id="3" name="TextBox 2">
            <a:extLst>
              <a:ext uri="{FF2B5EF4-FFF2-40B4-BE49-F238E27FC236}">
                <a16:creationId xmlns:a16="http://schemas.microsoft.com/office/drawing/2014/main" id="{FB6D9E95-9B4A-8148-93A3-38A461A650CC}"/>
              </a:ext>
            </a:extLst>
          </p:cNvPr>
          <p:cNvSpPr txBox="1"/>
          <p:nvPr/>
        </p:nvSpPr>
        <p:spPr>
          <a:xfrm>
            <a:off x="457200" y="1143000"/>
            <a:ext cx="8095725" cy="1661993"/>
          </a:xfrm>
          <a:prstGeom prst="rect">
            <a:avLst/>
          </a:prstGeom>
          <a:noFill/>
        </p:spPr>
        <p:txBody>
          <a:bodyPr wrap="square" rtlCol="0">
            <a:spAutoFit/>
          </a:bodyPr>
          <a:lstStyle/>
          <a:p>
            <a:r>
              <a:rPr lang="en-US" i="1"/>
              <a:t>Remember:</a:t>
            </a:r>
          </a:p>
          <a:p>
            <a:endParaRPr lang="en-US" i="1"/>
          </a:p>
          <a:p>
            <a:r>
              <a:rPr lang="en-US" sz="2400"/>
              <a:t>M is a </a:t>
            </a:r>
            <a:r>
              <a:rPr lang="en-US" sz="2400" b="1">
                <a:highlight>
                  <a:srgbClr val="FFFF00"/>
                </a:highlight>
              </a:rPr>
              <a:t>decider</a:t>
            </a:r>
            <a:r>
              <a:rPr lang="en-US" sz="2400"/>
              <a:t> if it is a Turing machine and </a:t>
            </a:r>
            <a:r>
              <a:rPr lang="en-US" sz="2400" b="1"/>
              <a:t>halts</a:t>
            </a:r>
            <a:r>
              <a:rPr lang="en-US" sz="2400"/>
              <a:t> on all inputs.</a:t>
            </a:r>
            <a:endParaRPr lang="en-US" sz="2400" b="1"/>
          </a:p>
          <a:p>
            <a:endParaRPr lang="en-US"/>
          </a:p>
        </p:txBody>
      </p:sp>
    </p:spTree>
    <p:extLst>
      <p:ext uri="{BB962C8B-B14F-4D97-AF65-F5344CB8AC3E}">
        <p14:creationId xmlns:p14="http://schemas.microsoft.com/office/powerpoint/2010/main" val="12276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62272" y="2890172"/>
            <a:ext cx="1825599" cy="315846"/>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marL="0" indent="0">
              <a:buNone/>
            </a:pPr>
            <a:r>
              <a:rPr lang="en-US"/>
              <a:t>To decide these problems, we need to represent the objects of interest as </a:t>
            </a:r>
            <a:r>
              <a:rPr lang="en-US" b="1"/>
              <a:t>strings</a:t>
            </a:r>
            <a:endParaRPr lang="en-US"/>
          </a:p>
          <a:p>
            <a:endParaRPr lang="en-US"/>
          </a:p>
          <a:p>
            <a:pPr marL="0" indent="0">
              <a:buNone/>
            </a:pPr>
            <a:r>
              <a:rPr lang="en-US"/>
              <a:t>To define TM M:</a:t>
            </a:r>
          </a:p>
          <a:p>
            <a:pPr marL="548640" lvl="2" indent="0">
              <a:buNone/>
            </a:pPr>
            <a:r>
              <a:rPr lang="en-US"/>
              <a:t>"On input w …</a:t>
            </a:r>
          </a:p>
          <a:p>
            <a:pPr marL="1005840" lvl="2" indent="-457200">
              <a:buFont typeface="+mj-lt"/>
              <a:buAutoNum type="arabicPeriod"/>
            </a:pPr>
            <a:r>
              <a:rPr lang="en-US"/>
              <a:t>..</a:t>
            </a:r>
          </a:p>
          <a:p>
            <a:pPr marL="1005840" lvl="2" indent="-457200">
              <a:buFont typeface="+mj-lt"/>
              <a:buAutoNum type="arabicPeriod"/>
            </a:pPr>
            <a:r>
              <a:rPr lang="en-US"/>
              <a:t>.. </a:t>
            </a:r>
          </a:p>
          <a:p>
            <a:pPr marL="1005840" lvl="2" indent="-457200">
              <a:buFont typeface="+mj-lt"/>
              <a:buAutoNum type="arabicPeriod"/>
            </a:pPr>
            <a:r>
              <a:rPr lang="en-US"/>
              <a:t>…</a:t>
            </a:r>
          </a:p>
        </p:txBody>
      </p:sp>
      <p:sp>
        <p:nvSpPr>
          <p:cNvPr id="2" name="Title 1"/>
          <p:cNvSpPr>
            <a:spLocks noGrp="1"/>
          </p:cNvSpPr>
          <p:nvPr>
            <p:ph type="title"/>
          </p:nvPr>
        </p:nvSpPr>
        <p:spPr/>
        <p:txBody>
          <a:bodyPr>
            <a:noAutofit/>
          </a:bodyPr>
          <a:lstStyle/>
          <a:p>
            <a:r>
              <a:rPr lang="en-US" sz="2600"/>
              <a:t>Representations of algorithms			</a:t>
            </a:r>
            <a:r>
              <a:rPr lang="en-US" sz="1600" i="1" err="1">
                <a:solidFill>
                  <a:schemeClr val="accent6"/>
                </a:solidFill>
              </a:rPr>
              <a:t>Sipser</a:t>
            </a:r>
            <a:r>
              <a:rPr lang="en-US" sz="1600" i="1">
                <a:solidFill>
                  <a:schemeClr val="accent6"/>
                </a:solidFill>
              </a:rPr>
              <a:t> p. 185</a:t>
            </a:r>
            <a:endParaRPr lang="en-US" sz="1600"/>
          </a:p>
        </p:txBody>
      </p:sp>
      <p:cxnSp>
        <p:nvCxnSpPr>
          <p:cNvPr id="6" name="Straight Arrow Connector 5"/>
          <p:cNvCxnSpPr/>
          <p:nvPr/>
        </p:nvCxnSpPr>
        <p:spPr>
          <a:xfrm flipH="1">
            <a:off x="2978757" y="2069945"/>
            <a:ext cx="2351650" cy="580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30407" y="1726827"/>
            <a:ext cx="3340440" cy="923330"/>
          </a:xfrm>
          <a:prstGeom prst="rect">
            <a:avLst/>
          </a:prstGeom>
          <a:noFill/>
          <a:ln>
            <a:solidFill>
              <a:srgbClr val="4128D2"/>
            </a:solidFill>
          </a:ln>
        </p:spPr>
        <p:txBody>
          <a:bodyPr wrap="none" rtlCol="0">
            <a:spAutoFit/>
          </a:bodyPr>
          <a:lstStyle/>
          <a:p>
            <a:r>
              <a:rPr lang="en-US">
                <a:solidFill>
                  <a:srgbClr val="4128D2"/>
                </a:solidFill>
              </a:rPr>
              <a:t>For inputs that aren't strings, </a:t>
            </a:r>
          </a:p>
          <a:p>
            <a:r>
              <a:rPr lang="en-US">
                <a:solidFill>
                  <a:srgbClr val="4128D2"/>
                </a:solidFill>
              </a:rPr>
              <a:t>we have to </a:t>
            </a:r>
            <a:r>
              <a:rPr lang="en-US" b="1">
                <a:solidFill>
                  <a:srgbClr val="4128D2"/>
                </a:solidFill>
              </a:rPr>
              <a:t>encode the object</a:t>
            </a:r>
            <a:endParaRPr lang="en-US">
              <a:solidFill>
                <a:srgbClr val="4128D2"/>
              </a:solidFill>
            </a:endParaRPr>
          </a:p>
          <a:p>
            <a:r>
              <a:rPr lang="en-US">
                <a:solidFill>
                  <a:srgbClr val="4128D2"/>
                </a:solidFill>
              </a:rPr>
              <a:t>(represent it as a string) first</a:t>
            </a:r>
          </a:p>
        </p:txBody>
      </p:sp>
      <p:sp>
        <p:nvSpPr>
          <p:cNvPr id="10" name="TextBox 9"/>
          <p:cNvSpPr txBox="1"/>
          <p:nvPr/>
        </p:nvSpPr>
        <p:spPr>
          <a:xfrm>
            <a:off x="3262461" y="2977828"/>
            <a:ext cx="5408385" cy="2031325"/>
          </a:xfrm>
          <a:prstGeom prst="rect">
            <a:avLst/>
          </a:prstGeom>
          <a:solidFill>
            <a:srgbClr val="FEF2CC"/>
          </a:solidFill>
        </p:spPr>
        <p:txBody>
          <a:bodyPr wrap="square" rtlCol="0">
            <a:spAutoFit/>
          </a:bodyPr>
          <a:lstStyle/>
          <a:p>
            <a:r>
              <a:rPr lang="en-US" b="1"/>
              <a:t>Assumption:</a:t>
            </a:r>
          </a:p>
          <a:p>
            <a:r>
              <a:rPr lang="en-US" b="1">
                <a:solidFill>
                  <a:schemeClr val="tx2"/>
                </a:solidFill>
              </a:rPr>
              <a:t>There are Turing machine subroutines that can decode the string representations of common objects so we can interact with them as intended</a:t>
            </a:r>
            <a:endParaRPr lang="en-US"/>
          </a:p>
          <a:p>
            <a:r>
              <a:rPr lang="en-US"/>
              <a:t>e.g. from string representation of Turing machine, can decode (Q, </a:t>
            </a:r>
            <a:r>
              <a:rPr lang="en-US" err="1"/>
              <a:t>Σ</a:t>
            </a:r>
            <a:r>
              <a:rPr lang="en-US"/>
              <a:t>, </a:t>
            </a:r>
            <a:r>
              <a:rPr lang="en-US" err="1"/>
              <a:t>Γ</a:t>
            </a:r>
            <a:r>
              <a:rPr lang="en-US"/>
              <a:t>, </a:t>
            </a:r>
            <a:r>
              <a:rPr lang="en-US" err="1"/>
              <a:t>δ</a:t>
            </a:r>
            <a:r>
              <a:rPr lang="en-US"/>
              <a:t>, q</a:t>
            </a:r>
            <a:r>
              <a:rPr lang="en-US" baseline="-25000"/>
              <a:t>0</a:t>
            </a:r>
            <a:r>
              <a:rPr lang="en-US"/>
              <a:t>, </a:t>
            </a:r>
            <a:r>
              <a:rPr lang="en-US" err="1"/>
              <a:t>q</a:t>
            </a:r>
            <a:r>
              <a:rPr lang="en-US" baseline="-25000" err="1"/>
              <a:t>acc</a:t>
            </a:r>
            <a:r>
              <a:rPr lang="en-US"/>
              <a:t>, </a:t>
            </a:r>
            <a:r>
              <a:rPr lang="en-US" err="1"/>
              <a:t>q</a:t>
            </a:r>
            <a:r>
              <a:rPr lang="en-US" baseline="-25000" err="1"/>
              <a:t>rej</a:t>
            </a:r>
            <a:r>
              <a:rPr lang="en-US"/>
              <a:t>)</a:t>
            </a:r>
          </a:p>
        </p:txBody>
      </p:sp>
    </p:spTree>
    <p:extLst>
      <p:ext uri="{BB962C8B-B14F-4D97-AF65-F5344CB8AC3E}">
        <p14:creationId xmlns:p14="http://schemas.microsoft.com/office/powerpoint/2010/main" val="2034749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3321E81E-34B2-46BC-997A-3F0E3E47A442}"/>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105066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(090)</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In Turing machine </a:t>
            </a:r>
            <a:r>
              <a:rPr lang="en-US" dirty="0">
                <a:solidFill>
                  <a:srgbClr val="0096FF"/>
                </a:solidFill>
              </a:rPr>
              <a:t>M5</a:t>
            </a:r>
            <a:r>
              <a:rPr lang="en-US" dirty="0"/>
              <a:t>, input strings that don’t pass the </a:t>
            </a:r>
            <a:r>
              <a:rPr lang="en-US" b="1" dirty="0"/>
              <a:t>type check </a:t>
            </a:r>
            <a:r>
              <a:rPr lang="en-US" dirty="0"/>
              <a:t>are rejected.</a:t>
            </a:r>
          </a:p>
          <a:p>
            <a:r>
              <a:rPr lang="en-US" dirty="0"/>
              <a:t>Each step of </a:t>
            </a:r>
            <a:r>
              <a:rPr lang="en-US" dirty="0">
                <a:solidFill>
                  <a:srgbClr val="0096FF"/>
                </a:solidFill>
              </a:rPr>
              <a:t>M5</a:t>
            </a:r>
            <a:r>
              <a:rPr lang="en-US" dirty="0"/>
              <a:t> takes </a:t>
            </a:r>
            <a:r>
              <a:rPr lang="en-US" b="1" dirty="0"/>
              <a:t>finitely many steps</a:t>
            </a:r>
            <a:r>
              <a:rPr lang="en-US" dirty="0"/>
              <a:t>, therefore all computations on </a:t>
            </a:r>
            <a:r>
              <a:rPr lang="en-US" dirty="0">
                <a:solidFill>
                  <a:srgbClr val="0096FF"/>
                </a:solidFill>
              </a:rPr>
              <a:t>M5</a:t>
            </a:r>
            <a:r>
              <a:rPr lang="en-US" dirty="0"/>
              <a:t> will </a:t>
            </a:r>
            <a:r>
              <a:rPr lang="en-US" b="1" dirty="0"/>
              <a:t>halt</a:t>
            </a:r>
            <a:r>
              <a:rPr lang="en-US" dirty="0"/>
              <a:t> in finite time. </a:t>
            </a:r>
          </a:p>
        </p:txBody>
      </p:sp>
    </p:spTree>
    <p:extLst>
      <p:ext uri="{BB962C8B-B14F-4D97-AF65-F5344CB8AC3E}">
        <p14:creationId xmlns:p14="http://schemas.microsoft.com/office/powerpoint/2010/main" val="281921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091.CSE105.ComputationalProblemsAsLanguages.mp4</a:t>
            </a:r>
            <a:endParaRPr lang="en-US" sz="2400"/>
          </a:p>
        </p:txBody>
      </p:sp>
      <p:sp>
        <p:nvSpPr>
          <p:cNvPr id="3" name="TextBox 2">
            <a:extLst>
              <a:ext uri="{FF2B5EF4-FFF2-40B4-BE49-F238E27FC236}">
                <a16:creationId xmlns:a16="http://schemas.microsoft.com/office/drawing/2014/main" id="{E8508F09-E2C4-0846-B5C1-875D9B42F556}"/>
              </a:ext>
            </a:extLst>
          </p:cNvPr>
          <p:cNvSpPr txBox="1"/>
          <p:nvPr/>
        </p:nvSpPr>
        <p:spPr>
          <a:xfrm>
            <a:off x="457200" y="1143000"/>
            <a:ext cx="8095725" cy="1384995"/>
          </a:xfrm>
          <a:prstGeom prst="rect">
            <a:avLst/>
          </a:prstGeom>
          <a:noFill/>
        </p:spPr>
        <p:txBody>
          <a:bodyPr wrap="square" rtlCol="0">
            <a:spAutoFit/>
          </a:bodyPr>
          <a:lstStyle/>
          <a:p>
            <a:r>
              <a:rPr lang="en-US" i="1" dirty="0"/>
              <a:t>Remember:</a:t>
            </a:r>
          </a:p>
          <a:p>
            <a:endParaRPr lang="en-US" i="1" dirty="0"/>
          </a:p>
          <a:p>
            <a:r>
              <a:rPr lang="en-US" sz="2400" dirty="0"/>
              <a:t>A </a:t>
            </a:r>
            <a:r>
              <a:rPr lang="en-US" sz="2400" dirty="0">
                <a:highlight>
                  <a:srgbClr val="FFFF00"/>
                </a:highlight>
              </a:rPr>
              <a:t>palindrome</a:t>
            </a:r>
            <a:r>
              <a:rPr lang="en-US" sz="2400" dirty="0"/>
              <a:t> is a word, a phrase, or a sequence that reads the same backwards and forwards.</a:t>
            </a:r>
            <a:endParaRPr lang="en-US" i="1" dirty="0"/>
          </a:p>
        </p:txBody>
      </p:sp>
    </p:spTree>
    <p:extLst>
      <p:ext uri="{BB962C8B-B14F-4D97-AF65-F5344CB8AC3E}">
        <p14:creationId xmlns:p14="http://schemas.microsoft.com/office/powerpoint/2010/main" val="33876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3D2D-05BC-4512-8586-B5C3D7E5EA3A}"/>
              </a:ext>
            </a:extLst>
          </p:cNvPr>
          <p:cNvSpPr>
            <a:spLocks noGrp="1"/>
          </p:cNvSpPr>
          <p:nvPr>
            <p:ph type="title"/>
          </p:nvPr>
        </p:nvSpPr>
        <p:spPr/>
        <p:txBody>
          <a:bodyPr>
            <a:normAutofit/>
          </a:bodyPr>
          <a:lstStyle/>
          <a:p>
            <a:r>
              <a:rPr lang="en-US" sz="2500"/>
              <a:t>Table of Contents – Quickly Jump to a video’s slides</a:t>
            </a:r>
          </a:p>
        </p:txBody>
      </p:sp>
      <p:graphicFrame>
        <p:nvGraphicFramePr>
          <p:cNvPr id="5" name="Table 5">
            <a:extLst>
              <a:ext uri="{FF2B5EF4-FFF2-40B4-BE49-F238E27FC236}">
                <a16:creationId xmlns:a16="http://schemas.microsoft.com/office/drawing/2014/main" id="{18A96E16-43A6-4C6D-A5AF-D767406B7C63}"/>
              </a:ext>
            </a:extLst>
          </p:cNvPr>
          <p:cNvGraphicFramePr>
            <a:graphicFrameLocks noGrp="1"/>
          </p:cNvGraphicFramePr>
          <p:nvPr>
            <p:ph idx="1"/>
            <p:extLst>
              <p:ext uri="{D42A27DB-BD31-4B8C-83A1-F6EECF244321}">
                <p14:modId xmlns:p14="http://schemas.microsoft.com/office/powerpoint/2010/main" val="1294019949"/>
              </p:ext>
            </p:extLst>
          </p:nvPr>
        </p:nvGraphicFramePr>
        <p:xfrm>
          <a:off x="328449" y="1143000"/>
          <a:ext cx="8487102" cy="3570759"/>
        </p:xfrm>
        <a:graphic>
          <a:graphicData uri="http://schemas.openxmlformats.org/drawingml/2006/table">
            <a:tbl>
              <a:tblPr firstRow="1" bandRow="1">
                <a:tableStyleId>{5C22544A-7EE6-4342-B048-85BDC9FD1C3A}</a:tableStyleId>
              </a:tblPr>
              <a:tblGrid>
                <a:gridCol w="2829034">
                  <a:extLst>
                    <a:ext uri="{9D8B030D-6E8A-4147-A177-3AD203B41FA5}">
                      <a16:colId xmlns:a16="http://schemas.microsoft.com/office/drawing/2014/main" val="539079462"/>
                    </a:ext>
                  </a:extLst>
                </a:gridCol>
                <a:gridCol w="2829034">
                  <a:extLst>
                    <a:ext uri="{9D8B030D-6E8A-4147-A177-3AD203B41FA5}">
                      <a16:colId xmlns:a16="http://schemas.microsoft.com/office/drawing/2014/main" val="1820367443"/>
                    </a:ext>
                  </a:extLst>
                </a:gridCol>
                <a:gridCol w="2829034">
                  <a:extLst>
                    <a:ext uri="{9D8B030D-6E8A-4147-A177-3AD203B41FA5}">
                      <a16:colId xmlns:a16="http://schemas.microsoft.com/office/drawing/2014/main" val="4010639287"/>
                    </a:ext>
                  </a:extLst>
                </a:gridCol>
              </a:tblGrid>
              <a:tr h="396751">
                <a:tc>
                  <a:txBody>
                    <a:bodyPr/>
                    <a:lstStyle/>
                    <a:p>
                      <a:r>
                        <a:rPr lang="en-US" u="sng"/>
                        <a:t>Monday</a:t>
                      </a:r>
                    </a:p>
                  </a:txBody>
                  <a:tcPr/>
                </a:tc>
                <a:tc>
                  <a:txBody>
                    <a:bodyPr/>
                    <a:lstStyle/>
                    <a:p>
                      <a:r>
                        <a:rPr lang="en-US" u="sng"/>
                        <a:t>Wednesday</a:t>
                      </a:r>
                    </a:p>
                  </a:txBody>
                  <a:tcPr/>
                </a:tc>
                <a:tc>
                  <a:txBody>
                    <a:bodyPr/>
                    <a:lstStyle/>
                    <a:p>
                      <a:r>
                        <a:rPr lang="en-US" u="sng"/>
                        <a:t>Friday</a:t>
                      </a:r>
                    </a:p>
                  </a:txBody>
                  <a:tcPr/>
                </a:tc>
                <a:extLst>
                  <a:ext uri="{0D108BD9-81ED-4DB2-BD59-A6C34878D82A}">
                    <a16:rowId xmlns:a16="http://schemas.microsoft.com/office/drawing/2014/main" val="3439539822"/>
                  </a:ext>
                </a:extLst>
              </a:tr>
              <a:tr h="396751">
                <a:tc>
                  <a:txBody>
                    <a:bodyPr/>
                    <a:lstStyle/>
                    <a:p>
                      <a:r>
                        <a:rPr lang="en-US">
                          <a:hlinkClick r:id="rId2" action="ppaction://hlinksldjump"/>
                        </a:rPr>
                        <a:t>Video 88</a:t>
                      </a:r>
                      <a:endParaRPr lang="en-US"/>
                    </a:p>
                  </a:txBody>
                  <a:tcPr/>
                </a:tc>
                <a:tc>
                  <a:txBody>
                    <a:bodyPr/>
                    <a:lstStyle/>
                    <a:p>
                      <a:r>
                        <a:rPr lang="en-US">
                          <a:hlinkClick r:id="rId3" action="ppaction://hlinksldjump"/>
                        </a:rPr>
                        <a:t>Video 94</a:t>
                      </a:r>
                      <a:endParaRPr lang="en-US"/>
                    </a:p>
                  </a:txBody>
                  <a:tcPr/>
                </a:tc>
                <a:tc>
                  <a:txBody>
                    <a:bodyPr/>
                    <a:lstStyle/>
                    <a:p>
                      <a:r>
                        <a:rPr lang="en-US">
                          <a:hlinkClick r:id="rId4" action="ppaction://hlinksldjump"/>
                        </a:rPr>
                        <a:t>Video 99</a:t>
                      </a:r>
                      <a:endParaRPr lang="en-US"/>
                    </a:p>
                  </a:txBody>
                  <a:tcPr/>
                </a:tc>
                <a:extLst>
                  <a:ext uri="{0D108BD9-81ED-4DB2-BD59-A6C34878D82A}">
                    <a16:rowId xmlns:a16="http://schemas.microsoft.com/office/drawing/2014/main" val="3410777313"/>
                  </a:ext>
                </a:extLst>
              </a:tr>
              <a:tr h="396751">
                <a:tc>
                  <a:txBody>
                    <a:bodyPr/>
                    <a:lstStyle/>
                    <a:p>
                      <a:r>
                        <a:rPr lang="en-US">
                          <a:hlinkClick r:id="rId5" action="ppaction://hlinksldjump"/>
                        </a:rPr>
                        <a:t>Video 89</a:t>
                      </a:r>
                      <a:endParaRPr lang="en-US"/>
                    </a:p>
                  </a:txBody>
                  <a:tcPr/>
                </a:tc>
                <a:tc>
                  <a:txBody>
                    <a:bodyPr/>
                    <a:lstStyle/>
                    <a:p>
                      <a:r>
                        <a:rPr lang="en-US">
                          <a:hlinkClick r:id="rId6" action="ppaction://hlinksldjump"/>
                        </a:rPr>
                        <a:t>Video 95</a:t>
                      </a:r>
                      <a:endParaRPr lang="en-US"/>
                    </a:p>
                  </a:txBody>
                  <a:tcPr/>
                </a:tc>
                <a:tc>
                  <a:txBody>
                    <a:bodyPr/>
                    <a:lstStyle/>
                    <a:p>
                      <a:r>
                        <a:rPr lang="en-US">
                          <a:hlinkClick r:id="rId7" action="ppaction://hlinksldjump"/>
                        </a:rPr>
                        <a:t>Video 100</a:t>
                      </a:r>
                      <a:endParaRPr lang="en-US"/>
                    </a:p>
                  </a:txBody>
                  <a:tcPr/>
                </a:tc>
                <a:extLst>
                  <a:ext uri="{0D108BD9-81ED-4DB2-BD59-A6C34878D82A}">
                    <a16:rowId xmlns:a16="http://schemas.microsoft.com/office/drawing/2014/main" val="2061239101"/>
                  </a:ext>
                </a:extLst>
              </a:tr>
              <a:tr h="396751">
                <a:tc>
                  <a:txBody>
                    <a:bodyPr/>
                    <a:lstStyle/>
                    <a:p>
                      <a:r>
                        <a:rPr lang="en-US">
                          <a:hlinkClick r:id="rId8" action="ppaction://hlinksldjump"/>
                        </a:rPr>
                        <a:t>Video 90</a:t>
                      </a:r>
                      <a:endParaRPr lang="en-US"/>
                    </a:p>
                  </a:txBody>
                  <a:tcPr/>
                </a:tc>
                <a:tc>
                  <a:txBody>
                    <a:bodyPr/>
                    <a:lstStyle/>
                    <a:p>
                      <a:r>
                        <a:rPr lang="en-US">
                          <a:hlinkClick r:id="rId9" action="ppaction://hlinksldjump"/>
                        </a:rPr>
                        <a:t>Video 96</a:t>
                      </a:r>
                      <a:endParaRPr lang="en-US"/>
                    </a:p>
                  </a:txBody>
                  <a:tcPr/>
                </a:tc>
                <a:tc>
                  <a:txBody>
                    <a:bodyPr/>
                    <a:lstStyle/>
                    <a:p>
                      <a:r>
                        <a:rPr lang="en-US">
                          <a:hlinkClick r:id="rId10" action="ppaction://hlinksldjump"/>
                        </a:rPr>
                        <a:t>Video 101</a:t>
                      </a:r>
                      <a:endParaRPr lang="en-US"/>
                    </a:p>
                  </a:txBody>
                  <a:tcPr/>
                </a:tc>
                <a:extLst>
                  <a:ext uri="{0D108BD9-81ED-4DB2-BD59-A6C34878D82A}">
                    <a16:rowId xmlns:a16="http://schemas.microsoft.com/office/drawing/2014/main" val="3204322046"/>
                  </a:ext>
                </a:extLst>
              </a:tr>
              <a:tr h="396751">
                <a:tc>
                  <a:txBody>
                    <a:bodyPr/>
                    <a:lstStyle/>
                    <a:p>
                      <a:r>
                        <a:rPr lang="en-US">
                          <a:hlinkClick r:id="rId11" action="ppaction://hlinksldjump"/>
                        </a:rPr>
                        <a:t>Video 91</a:t>
                      </a:r>
                      <a:endParaRPr lang="en-US"/>
                    </a:p>
                  </a:txBody>
                  <a:tcPr/>
                </a:tc>
                <a:tc>
                  <a:txBody>
                    <a:bodyPr/>
                    <a:lstStyle/>
                    <a:p>
                      <a:r>
                        <a:rPr lang="en-US">
                          <a:hlinkClick r:id="rId12" action="ppaction://hlinksldjump"/>
                        </a:rPr>
                        <a:t>Video 97</a:t>
                      </a:r>
                      <a:endParaRPr lang="en-US"/>
                    </a:p>
                  </a:txBody>
                  <a:tcPr/>
                </a:tc>
                <a:tc>
                  <a:txBody>
                    <a:bodyPr/>
                    <a:lstStyle/>
                    <a:p>
                      <a:r>
                        <a:rPr lang="en-US">
                          <a:hlinkClick r:id="rId13" action="ppaction://hlinksldjump"/>
                        </a:rPr>
                        <a:t>Examples</a:t>
                      </a:r>
                      <a:endParaRPr lang="en-US"/>
                    </a:p>
                  </a:txBody>
                  <a:tcPr/>
                </a:tc>
                <a:extLst>
                  <a:ext uri="{0D108BD9-81ED-4DB2-BD59-A6C34878D82A}">
                    <a16:rowId xmlns:a16="http://schemas.microsoft.com/office/drawing/2014/main" val="1337790735"/>
                  </a:ext>
                </a:extLst>
              </a:tr>
              <a:tr h="396751">
                <a:tc>
                  <a:txBody>
                    <a:bodyPr/>
                    <a:lstStyle/>
                    <a:p>
                      <a:r>
                        <a:rPr lang="en-US">
                          <a:hlinkClick r:id="rId14" action="ppaction://hlinksldjump"/>
                        </a:rPr>
                        <a:t>Video 92</a:t>
                      </a:r>
                      <a:endParaRPr lang="en-US"/>
                    </a:p>
                  </a:txBody>
                  <a:tcPr/>
                </a:tc>
                <a:tc>
                  <a:txBody>
                    <a:bodyPr/>
                    <a:lstStyle/>
                    <a:p>
                      <a:r>
                        <a:rPr lang="en-US">
                          <a:hlinkClick r:id="rId15" action="ppaction://hlinksldjump"/>
                        </a:rPr>
                        <a:t>Video 98</a:t>
                      </a:r>
                      <a:endParaRPr lang="en-US"/>
                    </a:p>
                  </a:txBody>
                  <a:tcPr/>
                </a:tc>
                <a:tc>
                  <a:txBody>
                    <a:bodyPr/>
                    <a:lstStyle/>
                    <a:p>
                      <a:r>
                        <a:rPr lang="en-US">
                          <a:hlinkClick r:id="rId16" action="ppaction://hlinksldjump"/>
                        </a:rPr>
                        <a:t>FAQ</a:t>
                      </a:r>
                      <a:endParaRPr lang="en-US"/>
                    </a:p>
                  </a:txBody>
                  <a:tcPr/>
                </a:tc>
                <a:extLst>
                  <a:ext uri="{0D108BD9-81ED-4DB2-BD59-A6C34878D82A}">
                    <a16:rowId xmlns:a16="http://schemas.microsoft.com/office/drawing/2014/main" val="1556458232"/>
                  </a:ext>
                </a:extLst>
              </a:tr>
              <a:tr h="396751">
                <a:tc>
                  <a:txBody>
                    <a:bodyPr/>
                    <a:lstStyle/>
                    <a:p>
                      <a:r>
                        <a:rPr lang="en-US">
                          <a:hlinkClick r:id="rId17" action="ppaction://hlinksldjump"/>
                        </a:rPr>
                        <a:t>Video 93</a:t>
                      </a:r>
                      <a:endParaRPr lang="en-US"/>
                    </a:p>
                  </a:txBody>
                  <a:tcPr/>
                </a:tc>
                <a:tc>
                  <a:txBody>
                    <a:bodyPr/>
                    <a:lstStyle/>
                    <a:p>
                      <a:r>
                        <a:rPr lang="en-US">
                          <a:hlinkClick r:id="rId18" action="ppaction://hlinksldjump"/>
                        </a:rPr>
                        <a:t>Examples</a:t>
                      </a:r>
                      <a:endParaRPr lang="en-US"/>
                    </a:p>
                  </a:txBody>
                  <a:tcPr/>
                </a:tc>
                <a:tc>
                  <a:txBody>
                    <a:bodyPr/>
                    <a:lstStyle/>
                    <a:p>
                      <a:endParaRPr lang="en-US"/>
                    </a:p>
                  </a:txBody>
                  <a:tcPr/>
                </a:tc>
                <a:extLst>
                  <a:ext uri="{0D108BD9-81ED-4DB2-BD59-A6C34878D82A}">
                    <a16:rowId xmlns:a16="http://schemas.microsoft.com/office/drawing/2014/main" val="2061358374"/>
                  </a:ext>
                </a:extLst>
              </a:tr>
              <a:tr h="396751">
                <a:tc>
                  <a:txBody>
                    <a:bodyPr/>
                    <a:lstStyle/>
                    <a:p>
                      <a:r>
                        <a:rPr lang="en-US">
                          <a:hlinkClick r:id="rId19" action="ppaction://hlinksldjump"/>
                        </a:rPr>
                        <a:t>Examples</a:t>
                      </a:r>
                      <a:endParaRPr lang="en-US"/>
                    </a:p>
                  </a:txBody>
                  <a:tcPr/>
                </a:tc>
                <a:tc>
                  <a:txBody>
                    <a:bodyPr/>
                    <a:lstStyle/>
                    <a:p>
                      <a:r>
                        <a:rPr lang="en-US">
                          <a:hlinkClick r:id="rId20" action="ppaction://hlinksldjump"/>
                        </a:rPr>
                        <a:t>FAQ</a:t>
                      </a:r>
                      <a:endParaRPr lang="en-US"/>
                    </a:p>
                  </a:txBody>
                  <a:tcPr/>
                </a:tc>
                <a:tc>
                  <a:txBody>
                    <a:bodyPr/>
                    <a:lstStyle/>
                    <a:p>
                      <a:endParaRPr lang="en-US"/>
                    </a:p>
                  </a:txBody>
                  <a:tcPr/>
                </a:tc>
                <a:extLst>
                  <a:ext uri="{0D108BD9-81ED-4DB2-BD59-A6C34878D82A}">
                    <a16:rowId xmlns:a16="http://schemas.microsoft.com/office/drawing/2014/main" val="241511457"/>
                  </a:ext>
                </a:extLst>
              </a:tr>
              <a:tr h="396751">
                <a:tc>
                  <a:txBody>
                    <a:bodyPr/>
                    <a:lstStyle/>
                    <a:p>
                      <a:r>
                        <a:rPr lang="en-US">
                          <a:hlinkClick r:id="rId21" action="ppaction://hlinksldjump"/>
                        </a:rPr>
                        <a:t>FAQ</a:t>
                      </a:r>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91104484"/>
                  </a:ext>
                </a:extLst>
              </a:tr>
            </a:tbl>
          </a:graphicData>
        </a:graphic>
      </p:graphicFrame>
      <p:sp>
        <p:nvSpPr>
          <p:cNvPr id="3" name="Rectangle 2">
            <a:hlinkClick r:id="rId22" action="ppaction://hlinksldjump"/>
          </p:cNvPr>
          <p:cNvSpPr/>
          <p:nvPr/>
        </p:nvSpPr>
        <p:spPr>
          <a:xfrm>
            <a:off x="389467" y="1210733"/>
            <a:ext cx="948266" cy="279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hlinkClick r:id="rId23" action="ppaction://hlinksldjump"/>
          </p:cNvPr>
          <p:cNvSpPr/>
          <p:nvPr/>
        </p:nvSpPr>
        <p:spPr>
          <a:xfrm>
            <a:off x="3208867" y="1210733"/>
            <a:ext cx="1346200" cy="279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24" action="ppaction://hlinksldjump"/>
          </p:cNvPr>
          <p:cNvSpPr/>
          <p:nvPr/>
        </p:nvSpPr>
        <p:spPr>
          <a:xfrm>
            <a:off x="6028267" y="1210733"/>
            <a:ext cx="795866" cy="279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462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Encoding inputs</a:t>
            </a:r>
          </a:p>
        </p:txBody>
      </p:sp>
      <p:sp>
        <p:nvSpPr>
          <p:cNvPr id="3" name="Content Placeholder 2"/>
          <p:cNvSpPr>
            <a:spLocks noGrp="1"/>
          </p:cNvSpPr>
          <p:nvPr>
            <p:ph idx="1"/>
          </p:nvPr>
        </p:nvSpPr>
        <p:spPr/>
        <p:txBody>
          <a:bodyPr>
            <a:normAutofit/>
          </a:bodyPr>
          <a:lstStyle/>
          <a:p>
            <a:pPr marL="0" indent="0">
              <a:buNone/>
            </a:pPr>
            <a:r>
              <a:rPr lang="en-US" b="1"/>
              <a:t>Payoff</a:t>
            </a:r>
            <a:r>
              <a:rPr lang="en-US"/>
              <a:t>: problems we care about can be reframed as languages of strings</a:t>
            </a:r>
          </a:p>
          <a:p>
            <a:endParaRPr lang="en-US"/>
          </a:p>
          <a:p>
            <a:pPr marL="0" indent="0">
              <a:buNone/>
            </a:pPr>
            <a:r>
              <a:rPr lang="en-US" sz="2000"/>
              <a:t>e.g. "Recognize whether a string over </a:t>
            </a:r>
            <a:r>
              <a:rPr lang="en-US" sz="2000" err="1"/>
              <a:t>Σ</a:t>
            </a:r>
            <a:r>
              <a:rPr lang="en-US" sz="2000"/>
              <a:t> is a palindrome."</a:t>
            </a:r>
          </a:p>
          <a:p>
            <a:pPr marL="0" indent="0" algn="ctr">
              <a:buNone/>
            </a:pPr>
            <a:r>
              <a:rPr lang="en-US" sz="2000">
                <a:solidFill>
                  <a:schemeClr val="tx2"/>
                </a:solidFill>
              </a:rPr>
              <a:t>{ w | w in </a:t>
            </a:r>
            <a:r>
              <a:rPr lang="en-US" sz="2000" err="1">
                <a:solidFill>
                  <a:srgbClr val="4128D2"/>
                </a:solidFill>
              </a:rPr>
              <a:t>Σ</a:t>
            </a:r>
            <a:r>
              <a:rPr lang="en-US" sz="2000">
                <a:solidFill>
                  <a:srgbClr val="4128D2"/>
                </a:solidFill>
              </a:rPr>
              <a:t>* </a:t>
            </a:r>
            <a:r>
              <a:rPr lang="en-US" sz="2000">
                <a:solidFill>
                  <a:schemeClr val="tx2"/>
                </a:solidFill>
              </a:rPr>
              <a:t>and w = </a:t>
            </a:r>
            <a:r>
              <a:rPr lang="en-US" sz="2000" err="1">
                <a:solidFill>
                  <a:schemeClr val="tx2"/>
                </a:solidFill>
              </a:rPr>
              <a:t>w</a:t>
            </a:r>
            <a:r>
              <a:rPr lang="en-US" sz="2000" baseline="30000" err="1">
                <a:solidFill>
                  <a:schemeClr val="tx2"/>
                </a:solidFill>
              </a:rPr>
              <a:t>R</a:t>
            </a:r>
            <a:r>
              <a:rPr lang="en-US" sz="2000" baseline="30000">
                <a:solidFill>
                  <a:schemeClr val="tx2"/>
                </a:solidFill>
              </a:rPr>
              <a:t> </a:t>
            </a:r>
            <a:r>
              <a:rPr lang="en-US" sz="2000">
                <a:solidFill>
                  <a:schemeClr val="tx2"/>
                </a:solidFill>
              </a:rPr>
              <a:t>}</a:t>
            </a:r>
          </a:p>
          <a:p>
            <a:pPr marL="0" indent="0">
              <a:buNone/>
            </a:pPr>
            <a:r>
              <a:rPr lang="en-US" sz="2000"/>
              <a:t>e.g. "Check whether a string is accepted by a DFA."</a:t>
            </a:r>
          </a:p>
          <a:p>
            <a:pPr marL="0" indent="0" algn="ctr">
              <a:buNone/>
            </a:pPr>
            <a:r>
              <a:rPr lang="en-US" sz="2000">
                <a:solidFill>
                  <a:srgbClr val="4128D2"/>
                </a:solidFill>
              </a:rPr>
              <a:t>{ &lt;</a:t>
            </a:r>
            <a:r>
              <a:rPr lang="en-US" sz="2000" err="1">
                <a:solidFill>
                  <a:srgbClr val="4128D2"/>
                </a:solidFill>
              </a:rPr>
              <a:t>B,w</a:t>
            </a:r>
            <a:r>
              <a:rPr lang="en-US" sz="2000">
                <a:solidFill>
                  <a:srgbClr val="4128D2"/>
                </a:solidFill>
              </a:rPr>
              <a:t>&gt; | B is a DFA over </a:t>
            </a:r>
            <a:r>
              <a:rPr lang="en-US" sz="2000" err="1">
                <a:solidFill>
                  <a:srgbClr val="4128D2"/>
                </a:solidFill>
              </a:rPr>
              <a:t>Σ</a:t>
            </a:r>
            <a:r>
              <a:rPr lang="en-US" sz="2000">
                <a:solidFill>
                  <a:srgbClr val="4128D2"/>
                </a:solidFill>
              </a:rPr>
              <a:t>, w in </a:t>
            </a:r>
            <a:r>
              <a:rPr lang="en-US" sz="2000" err="1">
                <a:solidFill>
                  <a:srgbClr val="4128D2"/>
                </a:solidFill>
              </a:rPr>
              <a:t>Σ</a:t>
            </a:r>
            <a:r>
              <a:rPr lang="en-US" sz="2000">
                <a:solidFill>
                  <a:srgbClr val="4128D2"/>
                </a:solidFill>
              </a:rPr>
              <a:t>*, and w is in L(B) }</a:t>
            </a:r>
          </a:p>
          <a:p>
            <a:pPr marL="0" indent="0">
              <a:buNone/>
            </a:pPr>
            <a:r>
              <a:rPr lang="en-US" sz="2000"/>
              <a:t>e.g. "Check whether the language of a PDA is infinite."</a:t>
            </a:r>
          </a:p>
          <a:p>
            <a:pPr marL="0" indent="0" algn="ctr">
              <a:buNone/>
            </a:pPr>
            <a:r>
              <a:rPr lang="en-US" sz="2000">
                <a:solidFill>
                  <a:srgbClr val="4128D2"/>
                </a:solidFill>
              </a:rPr>
              <a:t>{ &lt;A&gt; | A is a PDA and L(A) is infinite}</a:t>
            </a:r>
          </a:p>
          <a:p>
            <a:endParaRPr lang="en-US"/>
          </a:p>
        </p:txBody>
      </p:sp>
    </p:spTree>
    <p:extLst>
      <p:ext uri="{BB962C8B-B14F-4D97-AF65-F5344CB8AC3E}">
        <p14:creationId xmlns:p14="http://schemas.microsoft.com/office/powerpoint/2010/main" val="236591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Encoding inputs</a:t>
            </a:r>
          </a:p>
        </p:txBody>
      </p:sp>
      <p:sp>
        <p:nvSpPr>
          <p:cNvPr id="3" name="Content Placeholder 2"/>
          <p:cNvSpPr>
            <a:spLocks noGrp="1"/>
          </p:cNvSpPr>
          <p:nvPr>
            <p:ph idx="1"/>
          </p:nvPr>
        </p:nvSpPr>
        <p:spPr/>
        <p:txBody>
          <a:bodyPr>
            <a:normAutofit/>
          </a:bodyPr>
          <a:lstStyle/>
          <a:p>
            <a:pPr marL="0" indent="0">
              <a:buNone/>
            </a:pPr>
            <a:r>
              <a:rPr lang="en-US" b="1"/>
              <a:t>Payoff</a:t>
            </a:r>
            <a:r>
              <a:rPr lang="en-US"/>
              <a:t>: problems we care about can be reframed as languages of strings</a:t>
            </a:r>
          </a:p>
          <a:p>
            <a:endParaRPr lang="en-US"/>
          </a:p>
          <a:p>
            <a:pPr marL="0" indent="0">
              <a:buNone/>
            </a:pPr>
            <a:r>
              <a:rPr lang="en-US" sz="2000"/>
              <a:t>e.g. "Recognize whether a string over </a:t>
            </a:r>
            <a:r>
              <a:rPr lang="en-US" sz="2000" err="1"/>
              <a:t>Σ</a:t>
            </a:r>
            <a:r>
              <a:rPr lang="en-US" sz="2000"/>
              <a:t> is a palindrome."</a:t>
            </a:r>
          </a:p>
          <a:p>
            <a:pPr marL="0" indent="0" algn="ctr">
              <a:buNone/>
            </a:pPr>
            <a:r>
              <a:rPr lang="en-US" sz="2000">
                <a:solidFill>
                  <a:schemeClr val="tx2"/>
                </a:solidFill>
              </a:rPr>
              <a:t>{ w | w in </a:t>
            </a:r>
            <a:r>
              <a:rPr lang="en-US" sz="2000" err="1">
                <a:solidFill>
                  <a:srgbClr val="4128D2"/>
                </a:solidFill>
              </a:rPr>
              <a:t>Σ</a:t>
            </a:r>
            <a:r>
              <a:rPr lang="en-US" sz="2000">
                <a:solidFill>
                  <a:srgbClr val="4128D2"/>
                </a:solidFill>
              </a:rPr>
              <a:t>* </a:t>
            </a:r>
            <a:r>
              <a:rPr lang="en-US" sz="2000">
                <a:solidFill>
                  <a:schemeClr val="tx2"/>
                </a:solidFill>
              </a:rPr>
              <a:t>and w = </a:t>
            </a:r>
            <a:r>
              <a:rPr lang="en-US" sz="2000" err="1">
                <a:solidFill>
                  <a:schemeClr val="tx2"/>
                </a:solidFill>
              </a:rPr>
              <a:t>w</a:t>
            </a:r>
            <a:r>
              <a:rPr lang="en-US" sz="2000" baseline="30000" err="1">
                <a:solidFill>
                  <a:schemeClr val="tx2"/>
                </a:solidFill>
              </a:rPr>
              <a:t>R</a:t>
            </a:r>
            <a:r>
              <a:rPr lang="en-US" sz="2000" baseline="30000">
                <a:solidFill>
                  <a:schemeClr val="tx2"/>
                </a:solidFill>
              </a:rPr>
              <a:t> </a:t>
            </a:r>
            <a:r>
              <a:rPr lang="en-US" sz="2000">
                <a:solidFill>
                  <a:schemeClr val="tx2"/>
                </a:solidFill>
              </a:rPr>
              <a:t>}</a:t>
            </a:r>
          </a:p>
          <a:p>
            <a:pPr marL="0" indent="0">
              <a:buNone/>
            </a:pPr>
            <a:r>
              <a:rPr lang="en-US" sz="2000"/>
              <a:t>e.g. "Check whether a string is accepted by a DFA."</a:t>
            </a:r>
          </a:p>
          <a:p>
            <a:pPr marL="0" indent="0" algn="ctr">
              <a:buNone/>
            </a:pPr>
            <a:r>
              <a:rPr lang="en-US" sz="2000">
                <a:solidFill>
                  <a:srgbClr val="4128D2"/>
                </a:solidFill>
              </a:rPr>
              <a:t>{ &lt;</a:t>
            </a:r>
            <a:r>
              <a:rPr lang="en-US" sz="2000" err="1">
                <a:solidFill>
                  <a:srgbClr val="4128D2"/>
                </a:solidFill>
              </a:rPr>
              <a:t>B,w</a:t>
            </a:r>
            <a:r>
              <a:rPr lang="en-US" sz="2000">
                <a:solidFill>
                  <a:srgbClr val="4128D2"/>
                </a:solidFill>
              </a:rPr>
              <a:t>&gt; | B is a DFA over </a:t>
            </a:r>
            <a:r>
              <a:rPr lang="en-US" sz="2000" err="1">
                <a:solidFill>
                  <a:srgbClr val="4128D2"/>
                </a:solidFill>
              </a:rPr>
              <a:t>Σ</a:t>
            </a:r>
            <a:r>
              <a:rPr lang="en-US" sz="2000">
                <a:solidFill>
                  <a:srgbClr val="4128D2"/>
                </a:solidFill>
              </a:rPr>
              <a:t>, w in </a:t>
            </a:r>
            <a:r>
              <a:rPr lang="en-US" sz="2000" err="1">
                <a:solidFill>
                  <a:srgbClr val="4128D2"/>
                </a:solidFill>
              </a:rPr>
              <a:t>Σ</a:t>
            </a:r>
            <a:r>
              <a:rPr lang="en-US" sz="2000">
                <a:solidFill>
                  <a:srgbClr val="4128D2"/>
                </a:solidFill>
              </a:rPr>
              <a:t>*, and w is in L(B) }</a:t>
            </a:r>
          </a:p>
          <a:p>
            <a:pPr marL="0" indent="0">
              <a:buNone/>
            </a:pPr>
            <a:r>
              <a:rPr lang="en-US" sz="2000"/>
              <a:t>e.g. "Check whether the language of a PDA is infinite."</a:t>
            </a:r>
          </a:p>
          <a:p>
            <a:pPr marL="0" indent="0" algn="ctr">
              <a:buNone/>
            </a:pPr>
            <a:r>
              <a:rPr lang="en-US" sz="2000">
                <a:solidFill>
                  <a:srgbClr val="4128D2"/>
                </a:solidFill>
              </a:rPr>
              <a:t>{ &lt;A&gt; | A is a PDA and L(A) is infinite}</a:t>
            </a:r>
          </a:p>
          <a:p>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BBA2945-505A-4144-A94E-B95253533CF7}"/>
                  </a:ext>
                </a:extLst>
              </p14:cNvPr>
              <p14:cNvContentPartPr/>
              <p14:nvPr/>
            </p14:nvContentPartPr>
            <p14:xfrm>
              <a:off x="1051735" y="2618744"/>
              <a:ext cx="5676900" cy="57150"/>
            </p14:xfrm>
          </p:contentPart>
        </mc:Choice>
        <mc:Fallback xmlns="">
          <p:pic>
            <p:nvPicPr>
              <p:cNvPr id="5" name="Ink 4">
                <a:extLst>
                  <a:ext uri="{FF2B5EF4-FFF2-40B4-BE49-F238E27FC236}">
                    <a16:creationId xmlns:a16="http://schemas.microsoft.com/office/drawing/2014/main" id="{2BBA2945-505A-4144-A94E-B95253533CF7}"/>
                  </a:ext>
                </a:extLst>
              </p:cNvPr>
              <p:cNvPicPr/>
              <p:nvPr/>
            </p:nvPicPr>
            <p:blipFill>
              <a:blip r:embed="rId3"/>
              <a:stretch>
                <a:fillRect/>
              </a:stretch>
            </p:blipFill>
            <p:spPr>
              <a:xfrm>
                <a:off x="997772" y="2502899"/>
                <a:ext cx="5784466" cy="2884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0CB7DBB-55CE-4C3A-B40A-32817916F41D}"/>
                  </a:ext>
                </a:extLst>
              </p14:cNvPr>
              <p14:cNvContentPartPr/>
              <p14:nvPr/>
            </p14:nvContentPartPr>
            <p14:xfrm>
              <a:off x="1083926" y="3365748"/>
              <a:ext cx="5010150" cy="57150"/>
            </p14:xfrm>
          </p:contentPart>
        </mc:Choice>
        <mc:Fallback xmlns="">
          <p:pic>
            <p:nvPicPr>
              <p:cNvPr id="7" name="Ink 6">
                <a:extLst>
                  <a:ext uri="{FF2B5EF4-FFF2-40B4-BE49-F238E27FC236}">
                    <a16:creationId xmlns:a16="http://schemas.microsoft.com/office/drawing/2014/main" id="{A0CB7DBB-55CE-4C3A-B40A-32817916F41D}"/>
                  </a:ext>
                </a:extLst>
              </p:cNvPr>
              <p:cNvPicPr/>
              <p:nvPr/>
            </p:nvPicPr>
            <p:blipFill>
              <a:blip r:embed="rId5"/>
              <a:stretch>
                <a:fillRect/>
              </a:stretch>
            </p:blipFill>
            <p:spPr>
              <a:xfrm>
                <a:off x="1029976" y="3250681"/>
                <a:ext cx="5117690" cy="2869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884AADE-9EEA-4C17-9A0D-647069644983}"/>
                  </a:ext>
                </a:extLst>
              </p14:cNvPr>
              <p14:cNvContentPartPr/>
              <p14:nvPr/>
            </p14:nvContentPartPr>
            <p14:xfrm>
              <a:off x="1058968" y="4083214"/>
              <a:ext cx="5610225" cy="76200"/>
            </p14:xfrm>
          </p:contentPart>
        </mc:Choice>
        <mc:Fallback xmlns="">
          <p:pic>
            <p:nvPicPr>
              <p:cNvPr id="9" name="Ink 8">
                <a:extLst>
                  <a:ext uri="{FF2B5EF4-FFF2-40B4-BE49-F238E27FC236}">
                    <a16:creationId xmlns:a16="http://schemas.microsoft.com/office/drawing/2014/main" id="{2884AADE-9EEA-4C17-9A0D-647069644983}"/>
                  </a:ext>
                </a:extLst>
              </p:cNvPr>
              <p:cNvPicPr/>
              <p:nvPr/>
            </p:nvPicPr>
            <p:blipFill>
              <a:blip r:embed="rId7"/>
              <a:stretch>
                <a:fillRect/>
              </a:stretch>
            </p:blipFill>
            <p:spPr>
              <a:xfrm>
                <a:off x="1004958" y="3971702"/>
                <a:ext cx="5717885" cy="298853"/>
              </a:xfrm>
              <a:prstGeom prst="rect">
                <a:avLst/>
              </a:prstGeom>
            </p:spPr>
          </p:pic>
        </mc:Fallback>
      </mc:AlternateContent>
    </p:spTree>
    <p:extLst>
      <p:ext uri="{BB962C8B-B14F-4D97-AF65-F5344CB8AC3E}">
        <p14:creationId xmlns:p14="http://schemas.microsoft.com/office/powerpoint/2010/main" val="2673866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(091)</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We can frame problems/questions as </a:t>
            </a:r>
            <a:r>
              <a:rPr lang="en-US" b="1" dirty="0"/>
              <a:t>sets of strings</a:t>
            </a:r>
            <a:r>
              <a:rPr lang="en-US" dirty="0"/>
              <a:t> for which the </a:t>
            </a:r>
            <a:r>
              <a:rPr lang="en-US" b="1" dirty="0"/>
              <a:t>answer</a:t>
            </a:r>
            <a:r>
              <a:rPr lang="en-US" dirty="0"/>
              <a:t> to the problem/question is </a:t>
            </a:r>
            <a:r>
              <a:rPr lang="en-US" b="1" dirty="0"/>
              <a:t>yes</a:t>
            </a:r>
            <a:r>
              <a:rPr lang="en-US" dirty="0"/>
              <a:t>.</a:t>
            </a:r>
          </a:p>
        </p:txBody>
      </p:sp>
    </p:spTree>
    <p:extLst>
      <p:ext uri="{BB962C8B-B14F-4D97-AF65-F5344CB8AC3E}">
        <p14:creationId xmlns:p14="http://schemas.microsoft.com/office/powerpoint/2010/main" val="104553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092.CSE105.DecidableComputationalProblemsIntro.mp4</a:t>
            </a:r>
            <a:endParaRPr lang="en-US" sz="2400"/>
          </a:p>
        </p:txBody>
      </p:sp>
    </p:spTree>
    <p:extLst>
      <p:ext uri="{BB962C8B-B14F-4D97-AF65-F5344CB8AC3E}">
        <p14:creationId xmlns:p14="http://schemas.microsoft.com/office/powerpoint/2010/main" val="98954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problems		</a:t>
            </a:r>
            <a:r>
              <a:rPr lang="en-US" sz="1600" i="1" err="1">
                <a:solidFill>
                  <a:schemeClr val="accent6"/>
                </a:solidFill>
              </a:rPr>
              <a:t>Sipser</a:t>
            </a:r>
            <a:r>
              <a:rPr lang="en-US" sz="1600" i="1">
                <a:solidFill>
                  <a:schemeClr val="accent6"/>
                </a:solidFill>
              </a:rPr>
              <a:t> p. 194</a:t>
            </a:r>
          </a:p>
        </p:txBody>
      </p:sp>
      <p:sp>
        <p:nvSpPr>
          <p:cNvPr id="3" name="Content Placeholder 2"/>
          <p:cNvSpPr>
            <a:spLocks noGrp="1"/>
          </p:cNvSpPr>
          <p:nvPr>
            <p:ph idx="1"/>
          </p:nvPr>
        </p:nvSpPr>
        <p:spPr/>
        <p:txBody>
          <a:bodyPr>
            <a:normAutofit fontScale="92500" lnSpcReduction="10000"/>
          </a:bodyPr>
          <a:lstStyle/>
          <a:p>
            <a:pPr marL="0" indent="0">
              <a:buNone/>
            </a:pPr>
            <a:r>
              <a:rPr lang="en-US"/>
              <a:t>A computational problem is </a:t>
            </a:r>
            <a:r>
              <a:rPr lang="en-US" b="1">
                <a:solidFill>
                  <a:schemeClr val="tx2"/>
                </a:solidFill>
              </a:rPr>
              <a:t>decidable</a:t>
            </a:r>
            <a:r>
              <a:rPr lang="en-US"/>
              <a:t> </a:t>
            </a:r>
            <a:r>
              <a:rPr lang="en-US" err="1"/>
              <a:t>iff</a:t>
            </a:r>
            <a:r>
              <a:rPr lang="en-US"/>
              <a:t> the language encoding the problem instances is decidable </a:t>
            </a:r>
          </a:p>
          <a:p>
            <a:pPr marL="0" indent="0">
              <a:buNone/>
            </a:pPr>
            <a:endParaRPr lang="en-US"/>
          </a:p>
          <a:p>
            <a:pPr lvl="1"/>
            <a:r>
              <a:rPr lang="en-US">
                <a:solidFill>
                  <a:srgbClr val="292934"/>
                </a:solidFill>
              </a:rPr>
              <a:t>Does a specific DFA accept a given string?	</a:t>
            </a:r>
            <a:r>
              <a:rPr lang="en-US">
                <a:solidFill>
                  <a:schemeClr val="accent5"/>
                </a:solidFill>
              </a:rPr>
              <a:t>encoded by </a:t>
            </a:r>
          </a:p>
          <a:p>
            <a:pPr marL="274320" lvl="1" indent="0">
              <a:buNone/>
            </a:pPr>
            <a:r>
              <a:rPr lang="en-US">
                <a:solidFill>
                  <a:schemeClr val="accent5"/>
                </a:solidFill>
              </a:rPr>
              <a:t>{ representations of DFAs M and strings w such that w is in L(M) }</a:t>
            </a:r>
          </a:p>
          <a:p>
            <a:pPr lvl="1"/>
            <a:endParaRPr lang="en-US">
              <a:solidFill>
                <a:srgbClr val="292934"/>
              </a:solidFill>
            </a:endParaRPr>
          </a:p>
          <a:p>
            <a:pPr lvl="1"/>
            <a:r>
              <a:rPr lang="en-US">
                <a:solidFill>
                  <a:srgbClr val="292934"/>
                </a:solidFill>
              </a:rPr>
              <a:t>Is the language generated by a specific CFG empty?	</a:t>
            </a:r>
            <a:r>
              <a:rPr lang="en-US">
                <a:solidFill>
                  <a:schemeClr val="accent5"/>
                </a:solidFill>
              </a:rPr>
              <a:t>encoded by </a:t>
            </a:r>
          </a:p>
          <a:p>
            <a:pPr marL="274320" lvl="1" indent="0">
              <a:buNone/>
            </a:pPr>
            <a:r>
              <a:rPr lang="en-US">
                <a:solidFill>
                  <a:schemeClr val="accent5"/>
                </a:solidFill>
              </a:rPr>
              <a:t>{ representations of CFGs G such that L(G) = </a:t>
            </a:r>
            <a:r>
              <a:rPr lang="en-US" err="1">
                <a:solidFill>
                  <a:schemeClr val="accent5"/>
                </a:solidFill>
              </a:rPr>
              <a:t>Ø</a:t>
            </a:r>
            <a:r>
              <a:rPr lang="en-US">
                <a:solidFill>
                  <a:schemeClr val="accent5"/>
                </a:solidFill>
              </a:rPr>
              <a:t> }</a:t>
            </a:r>
          </a:p>
          <a:p>
            <a:pPr marL="274320" lvl="1" indent="0">
              <a:buNone/>
            </a:pPr>
            <a:endParaRPr lang="en-US">
              <a:solidFill>
                <a:srgbClr val="292934"/>
              </a:solidFill>
            </a:endParaRPr>
          </a:p>
          <a:p>
            <a:pPr lvl="1"/>
            <a:r>
              <a:rPr lang="en-US">
                <a:solidFill>
                  <a:srgbClr val="292934"/>
                </a:solidFill>
              </a:rPr>
              <a:t>Is a Turing machine a decider? </a:t>
            </a:r>
            <a:r>
              <a:rPr lang="en-US">
                <a:solidFill>
                  <a:schemeClr val="accent5"/>
                </a:solidFill>
              </a:rPr>
              <a:t>encoded by </a:t>
            </a:r>
          </a:p>
          <a:p>
            <a:pPr marL="274320" lvl="1" indent="0">
              <a:buNone/>
            </a:pPr>
            <a:r>
              <a:rPr lang="en-US">
                <a:solidFill>
                  <a:schemeClr val="accent5"/>
                </a:solidFill>
              </a:rPr>
              <a:t>  { representations of Turing machines M such that M always halts }</a:t>
            </a:r>
          </a:p>
          <a:p>
            <a:pPr lvl="1"/>
            <a:endParaRPr lang="en-US">
              <a:solidFill>
                <a:srgbClr val="292934"/>
              </a:solidFill>
            </a:endParaRPr>
          </a:p>
          <a:p>
            <a:pPr marL="0" indent="0">
              <a:buNone/>
            </a:pPr>
            <a:endParaRPr lang="en-US"/>
          </a:p>
        </p:txBody>
      </p:sp>
      <p:sp>
        <p:nvSpPr>
          <p:cNvPr id="4" name="Rectangle 3"/>
          <p:cNvSpPr/>
          <p:nvPr/>
        </p:nvSpPr>
        <p:spPr>
          <a:xfrm>
            <a:off x="728346" y="1217713"/>
            <a:ext cx="2916898" cy="388610"/>
          </a:xfrm>
          <a:prstGeom prst="rect">
            <a:avLst/>
          </a:prstGeom>
          <a:noFill/>
          <a:ln>
            <a:solidFill>
              <a:srgbClr val="F2AF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791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206FE-BB86-AA46-AFF5-70736B766603}"/>
              </a:ext>
            </a:extLst>
          </p:cNvPr>
          <p:cNvPicPr>
            <a:picLocks noChangeAspect="1"/>
          </p:cNvPicPr>
          <p:nvPr/>
        </p:nvPicPr>
        <p:blipFill rotWithShape="1">
          <a:blip r:embed="rId2">
            <a:extLst>
              <a:ext uri="{28A0092B-C50C-407E-A947-70E740481C1C}">
                <a14:useLocalDpi xmlns:a14="http://schemas.microsoft.com/office/drawing/2010/main" val="0"/>
              </a:ext>
            </a:extLst>
          </a:blip>
          <a:srcRect b="2464"/>
          <a:stretch/>
        </p:blipFill>
        <p:spPr>
          <a:xfrm>
            <a:off x="106551" y="661657"/>
            <a:ext cx="8940585" cy="4481844"/>
          </a:xfrm>
          <a:prstGeom prst="rect">
            <a:avLst/>
          </a:prstGeom>
        </p:spPr>
      </p:pic>
      <p:sp>
        <p:nvSpPr>
          <p:cNvPr id="4" name="Title 3">
            <a:extLst>
              <a:ext uri="{FF2B5EF4-FFF2-40B4-BE49-F238E27FC236}">
                <a16:creationId xmlns:a16="http://schemas.microsoft.com/office/drawing/2014/main" id="{0A12FD07-9144-4E20-BE9D-D952D715F589}"/>
              </a:ext>
            </a:extLst>
          </p:cNvPr>
          <p:cNvSpPr>
            <a:spLocks noGrp="1"/>
          </p:cNvSpPr>
          <p:nvPr>
            <p:ph type="title"/>
          </p:nvPr>
        </p:nvSpPr>
        <p:spPr>
          <a:xfrm>
            <a:off x="205353" y="206321"/>
            <a:ext cx="8229600" cy="742950"/>
          </a:xfrm>
        </p:spPr>
        <p:txBody>
          <a:bodyPr/>
          <a:lstStyle/>
          <a:p>
            <a:r>
              <a:rPr lang="en-US">
                <a:cs typeface="Arial"/>
              </a:rPr>
              <a:t>Computational Problems</a:t>
            </a:r>
            <a:endParaRPr lang="en-US"/>
          </a:p>
        </p:txBody>
      </p:sp>
    </p:spTree>
    <p:extLst>
      <p:ext uri="{BB962C8B-B14F-4D97-AF65-F5344CB8AC3E}">
        <p14:creationId xmlns:p14="http://schemas.microsoft.com/office/powerpoint/2010/main" val="305008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(092)</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b="1" dirty="0"/>
              <a:t>To prove if a computational problem is </a:t>
            </a:r>
            <a:r>
              <a:rPr lang="en-US" b="1" dirty="0">
                <a:highlight>
                  <a:srgbClr val="FFFF00"/>
                </a:highlight>
              </a:rPr>
              <a:t>decidable</a:t>
            </a:r>
            <a:r>
              <a:rPr lang="en-US" dirty="0"/>
              <a:t>: need to confirm that the strings in the language are </a:t>
            </a:r>
            <a:r>
              <a:rPr lang="en-US" i="1" dirty="0"/>
              <a:t>accepted</a:t>
            </a:r>
            <a:r>
              <a:rPr lang="en-US" b="1" i="1" dirty="0"/>
              <a:t> </a:t>
            </a:r>
            <a:r>
              <a:rPr lang="en-US" b="1" dirty="0"/>
              <a:t>and</a:t>
            </a:r>
            <a:r>
              <a:rPr lang="en-US" dirty="0"/>
              <a:t> that the strings not in the language are </a:t>
            </a:r>
            <a:r>
              <a:rPr lang="en-US" i="1" dirty="0"/>
              <a:t>rejected</a:t>
            </a:r>
            <a:r>
              <a:rPr lang="en-US" dirty="0"/>
              <a:t> (no looping allowed).</a:t>
            </a:r>
            <a:endParaRPr lang="en-US" b="1" dirty="0"/>
          </a:p>
          <a:p>
            <a:endParaRPr lang="en-US" dirty="0"/>
          </a:p>
        </p:txBody>
      </p:sp>
    </p:spTree>
    <p:extLst>
      <p:ext uri="{BB962C8B-B14F-4D97-AF65-F5344CB8AC3E}">
        <p14:creationId xmlns:p14="http://schemas.microsoft.com/office/powerpoint/2010/main" val="3056010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093.CSE105.ADFAandEDFAandEQDFAExamples.mp4</a:t>
            </a:r>
            <a:endParaRPr lang="en-US" sz="2400"/>
          </a:p>
        </p:txBody>
      </p:sp>
      <p:sp>
        <p:nvSpPr>
          <p:cNvPr id="3" name="TextBox 2">
            <a:extLst>
              <a:ext uri="{FF2B5EF4-FFF2-40B4-BE49-F238E27FC236}">
                <a16:creationId xmlns:a16="http://schemas.microsoft.com/office/drawing/2014/main" id="{DF85DF13-1446-FD40-9DD0-38CC1AE5114D}"/>
              </a:ext>
            </a:extLst>
          </p:cNvPr>
          <p:cNvSpPr txBox="1"/>
          <p:nvPr/>
        </p:nvSpPr>
        <p:spPr>
          <a:xfrm>
            <a:off x="457200" y="1143000"/>
            <a:ext cx="8095725" cy="1292662"/>
          </a:xfrm>
          <a:prstGeom prst="rect">
            <a:avLst/>
          </a:prstGeom>
          <a:noFill/>
        </p:spPr>
        <p:txBody>
          <a:bodyPr wrap="square" rtlCol="0">
            <a:spAutoFit/>
          </a:bodyPr>
          <a:lstStyle/>
          <a:p>
            <a:r>
              <a:rPr lang="en-US" i="1"/>
              <a:t>Remember:</a:t>
            </a:r>
          </a:p>
          <a:p>
            <a:endParaRPr lang="en-US" i="1"/>
          </a:p>
          <a:p>
            <a:r>
              <a:rPr lang="en-US" sz="2400" b="1">
                <a:solidFill>
                  <a:srgbClr val="002060"/>
                </a:solidFill>
                <a:highlight>
                  <a:srgbClr val="FFFF00"/>
                </a:highlight>
              </a:rPr>
              <a:t>&lt;O&gt;</a:t>
            </a:r>
            <a:r>
              <a:rPr lang="en-US" sz="2400" b="1">
                <a:solidFill>
                  <a:schemeClr val="tx2"/>
                </a:solidFill>
              </a:rPr>
              <a:t> </a:t>
            </a:r>
            <a:r>
              <a:rPr lang="en-US" sz="2400"/>
              <a:t>is the </a:t>
            </a:r>
            <a:r>
              <a:rPr lang="en-US" sz="2400" b="1">
                <a:solidFill>
                  <a:srgbClr val="941651"/>
                </a:solidFill>
              </a:rPr>
              <a:t>string</a:t>
            </a:r>
            <a:r>
              <a:rPr lang="en-US" sz="2400"/>
              <a:t> that represents </a:t>
            </a:r>
            <a:r>
              <a:rPr lang="en-US" sz="2400">
                <a:solidFill>
                  <a:schemeClr val="accent5"/>
                </a:solidFill>
              </a:rPr>
              <a:t>(encodes) </a:t>
            </a:r>
            <a:r>
              <a:rPr lang="en-US" sz="2400"/>
              <a:t>the object O</a:t>
            </a:r>
          </a:p>
          <a:p>
            <a:endParaRPr lang="en-US" i="1"/>
          </a:p>
        </p:txBody>
      </p:sp>
      <p:pic>
        <p:nvPicPr>
          <p:cNvPr id="4" name="Picture 3">
            <a:extLst>
              <a:ext uri="{FF2B5EF4-FFF2-40B4-BE49-F238E27FC236}">
                <a16:creationId xmlns:a16="http://schemas.microsoft.com/office/drawing/2014/main" id="{58808FAA-15E1-094C-947D-84985BC5162B}"/>
              </a:ext>
            </a:extLst>
          </p:cNvPr>
          <p:cNvPicPr>
            <a:picLocks noChangeAspect="1"/>
          </p:cNvPicPr>
          <p:nvPr/>
        </p:nvPicPr>
        <p:blipFill rotWithShape="1">
          <a:blip r:embed="rId3">
            <a:extLst>
              <a:ext uri="{28A0092B-C50C-407E-A947-70E740481C1C}">
                <a14:useLocalDpi xmlns:a14="http://schemas.microsoft.com/office/drawing/2010/main" val="0"/>
              </a:ext>
            </a:extLst>
          </a:blip>
          <a:srcRect l="2190" t="3663" r="2221" b="66793"/>
          <a:stretch/>
        </p:blipFill>
        <p:spPr>
          <a:xfrm>
            <a:off x="457200" y="2708582"/>
            <a:ext cx="8583845" cy="1363524"/>
          </a:xfrm>
          <a:prstGeom prst="rect">
            <a:avLst/>
          </a:prstGeom>
        </p:spPr>
      </p:pic>
    </p:spTree>
    <p:extLst>
      <p:ext uri="{BB962C8B-B14F-4D97-AF65-F5344CB8AC3E}">
        <p14:creationId xmlns:p14="http://schemas.microsoft.com/office/powerpoint/2010/main" val="300755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DFA</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80" b="35197"/>
          <a:stretch/>
        </p:blipFill>
        <p:spPr>
          <a:xfrm>
            <a:off x="5820764" y="397238"/>
            <a:ext cx="3323236" cy="1469036"/>
          </a:xfrm>
          <a:prstGeom prst="rect">
            <a:avLst/>
          </a:prstGeom>
          <a:ln>
            <a:solidFill>
              <a:schemeClr val="accent1"/>
            </a:solidFill>
          </a:ln>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26156" b="33301"/>
          <a:stretch/>
        </p:blipFill>
        <p:spPr>
          <a:xfrm>
            <a:off x="5799320" y="2093001"/>
            <a:ext cx="3327608" cy="1349115"/>
          </a:xfrm>
          <a:prstGeom prst="rect">
            <a:avLst/>
          </a:prstGeom>
          <a:ln>
            <a:solidFill>
              <a:schemeClr val="accent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15686" b="44426"/>
          <a:stretch/>
        </p:blipFill>
        <p:spPr>
          <a:xfrm>
            <a:off x="5799320" y="3657600"/>
            <a:ext cx="3344680" cy="1334125"/>
          </a:xfrm>
          <a:prstGeom prst="rect">
            <a:avLst/>
          </a:prstGeom>
          <a:ln>
            <a:solidFill>
              <a:schemeClr val="accent1"/>
            </a:solidFill>
          </a:ln>
        </p:spPr>
      </p:pic>
    </p:spTree>
    <p:extLst>
      <p:ext uri="{BB962C8B-B14F-4D97-AF65-F5344CB8AC3E}">
        <p14:creationId xmlns:p14="http://schemas.microsoft.com/office/powerpoint/2010/main" val="467393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D0D90EE9-42BF-4059-8394-2C7EE14856BC}"/>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381272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F95-C185-46CD-A4F0-6F65631D2CC2}"/>
              </a:ext>
            </a:extLst>
          </p:cNvPr>
          <p:cNvSpPr>
            <a:spLocks noGrp="1"/>
          </p:cNvSpPr>
          <p:nvPr>
            <p:ph type="title"/>
          </p:nvPr>
        </p:nvSpPr>
        <p:spPr/>
        <p:txBody>
          <a:bodyPr/>
          <a:lstStyle/>
          <a:p>
            <a:r>
              <a:rPr lang="en-US">
                <a:cs typeface="Arial"/>
              </a:rPr>
              <a:t>This week’s learning goals</a:t>
            </a:r>
            <a:endParaRPr lang="en-US"/>
          </a:p>
        </p:txBody>
      </p:sp>
      <p:sp>
        <p:nvSpPr>
          <p:cNvPr id="3" name="Content Placeholder 2">
            <a:extLst>
              <a:ext uri="{FF2B5EF4-FFF2-40B4-BE49-F238E27FC236}">
                <a16:creationId xmlns:a16="http://schemas.microsoft.com/office/drawing/2014/main" id="{74210DBF-22B1-48E0-95B2-F5DBD69946A6}"/>
              </a:ext>
            </a:extLst>
          </p:cNvPr>
          <p:cNvSpPr>
            <a:spLocks noGrp="1"/>
          </p:cNvSpPr>
          <p:nvPr>
            <p:ph idx="1"/>
          </p:nvPr>
        </p:nvSpPr>
        <p:spPr>
          <a:xfrm>
            <a:off x="457200" y="1200150"/>
            <a:ext cx="8229600" cy="3855554"/>
          </a:xfrm>
        </p:spPr>
        <p:txBody>
          <a:bodyPr vert="horz" lIns="91440" tIns="45720" rIns="91440" bIns="45720" rtlCol="0" anchor="t">
            <a:normAutofit fontScale="77500" lnSpcReduction="20000"/>
          </a:bodyPr>
          <a:lstStyle/>
          <a:p>
            <a:r>
              <a:rPr lang="en-US"/>
              <a:t>Connect languages and computational problems</a:t>
            </a:r>
          </a:p>
          <a:p>
            <a:r>
              <a:rPr lang="en-US"/>
              <a:t>Describe and use the encoding of objects as inputs to Turing machines</a:t>
            </a:r>
          </a:p>
          <a:p>
            <a:r>
              <a:rPr lang="en-US"/>
              <a:t>Describe common computational problems with respect to DFA, NFA, regular expressions, PDA, and context-free grammars.</a:t>
            </a:r>
          </a:p>
          <a:p>
            <a:r>
              <a:rPr lang="en-US"/>
              <a:t>Give high-level descriptions of Turing machines that decide common computational problems with respect to DFA, NFA, regular expressions, PDA, and context-free grammars.</a:t>
            </a:r>
          </a:p>
          <a:p>
            <a:r>
              <a:rPr lang="en-US"/>
              <a:t>Give examples of decidable problems.</a:t>
            </a:r>
          </a:p>
          <a:p>
            <a:r>
              <a:rPr lang="en-US"/>
              <a:t>Trace high-level descriptions of algorithms for computational problems.</a:t>
            </a:r>
          </a:p>
          <a:p>
            <a:r>
              <a:rPr lang="en-US"/>
              <a:t>Use counting arguments to prove the existence of unrecognizable (undecidable) languages.</a:t>
            </a:r>
          </a:p>
          <a:p>
            <a:r>
              <a:rPr lang="en-US"/>
              <a:t>Use diagonalization in a proof of undecidability.</a:t>
            </a:r>
          </a:p>
          <a:p>
            <a:endParaRPr lang="en-US"/>
          </a:p>
        </p:txBody>
      </p:sp>
    </p:spTree>
    <p:extLst>
      <p:ext uri="{BB962C8B-B14F-4D97-AF65-F5344CB8AC3E}">
        <p14:creationId xmlns:p14="http://schemas.microsoft.com/office/powerpoint/2010/main" val="3509795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(093)</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t>E</a:t>
            </a:r>
            <a:r>
              <a:rPr lang="en-US" baseline="-25000"/>
              <a:t>DFA</a:t>
            </a:r>
            <a:r>
              <a:rPr lang="en-US"/>
              <a:t> collects strings that represent lists of length 1</a:t>
            </a:r>
          </a:p>
        </p:txBody>
      </p:sp>
      <p:pic>
        <p:nvPicPr>
          <p:cNvPr id="5" name="Picture 4">
            <a:extLst>
              <a:ext uri="{FF2B5EF4-FFF2-40B4-BE49-F238E27FC236}">
                <a16:creationId xmlns:a16="http://schemas.microsoft.com/office/drawing/2014/main" id="{51C0D57E-C378-5745-84AA-97C79A61F838}"/>
              </a:ext>
            </a:extLst>
          </p:cNvPr>
          <p:cNvPicPr>
            <a:picLocks noChangeAspect="1"/>
          </p:cNvPicPr>
          <p:nvPr/>
        </p:nvPicPr>
        <p:blipFill rotWithShape="1">
          <a:blip r:embed="rId2">
            <a:extLst>
              <a:ext uri="{28A0092B-C50C-407E-A947-70E740481C1C}">
                <a14:useLocalDpi xmlns:a14="http://schemas.microsoft.com/office/drawing/2010/main" val="0"/>
              </a:ext>
            </a:extLst>
          </a:blip>
          <a:srcRect b="2464"/>
          <a:stretch/>
        </p:blipFill>
        <p:spPr>
          <a:xfrm>
            <a:off x="634089" y="1602139"/>
            <a:ext cx="7064469" cy="3541362"/>
          </a:xfrm>
          <a:prstGeom prst="rect">
            <a:avLst/>
          </a:prstGeom>
        </p:spPr>
      </p:pic>
    </p:spTree>
    <p:extLst>
      <p:ext uri="{BB962C8B-B14F-4D97-AF65-F5344CB8AC3E}">
        <p14:creationId xmlns:p14="http://schemas.microsoft.com/office/powerpoint/2010/main" val="3474029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DEC1-B9DE-4AE9-9727-3AAFA6935ED6}"/>
              </a:ext>
            </a:extLst>
          </p:cNvPr>
          <p:cNvSpPr>
            <a:spLocks noGrp="1"/>
          </p:cNvSpPr>
          <p:nvPr>
            <p:ph type="title"/>
          </p:nvPr>
        </p:nvSpPr>
        <p:spPr/>
        <p:txBody>
          <a:bodyPr/>
          <a:lstStyle/>
          <a:p>
            <a:r>
              <a:rPr lang="en-US">
                <a:solidFill>
                  <a:srgbClr val="00B050"/>
                </a:solidFill>
              </a:rPr>
              <a:t>Vocabulary/Notation Check</a:t>
            </a:r>
          </a:p>
        </p:txBody>
      </p:sp>
      <p:sp>
        <p:nvSpPr>
          <p:cNvPr id="3" name="Content Placeholder 2">
            <a:extLst>
              <a:ext uri="{FF2B5EF4-FFF2-40B4-BE49-F238E27FC236}">
                <a16:creationId xmlns:a16="http://schemas.microsoft.com/office/drawing/2014/main" id="{38A18235-5318-45F8-B91E-22DEABF51EEA}"/>
              </a:ext>
            </a:extLst>
          </p:cNvPr>
          <p:cNvSpPr>
            <a:spLocks noGrp="1"/>
          </p:cNvSpPr>
          <p:nvPr>
            <p:ph idx="1"/>
          </p:nvPr>
        </p:nvSpPr>
        <p:spPr>
          <a:xfrm>
            <a:off x="457200" y="1485900"/>
            <a:ext cx="8229600" cy="3657600"/>
          </a:xfrm>
        </p:spPr>
        <p:txBody>
          <a:bodyPr/>
          <a:lstStyle/>
          <a:p>
            <a:pPr marL="457200" indent="-457200">
              <a:buAutoNum type="alphaLcParenR"/>
            </a:pPr>
            <a:r>
              <a:rPr lang="en-US"/>
              <a:t>Are all decidable languages recognizable?</a:t>
            </a:r>
          </a:p>
          <a:p>
            <a:pPr marL="457200" indent="-457200">
              <a:buAutoNum type="alphaLcParenR"/>
            </a:pPr>
            <a:endParaRPr lang="en-US"/>
          </a:p>
          <a:p>
            <a:pPr marL="457200" indent="-457200">
              <a:buAutoNum type="alphaLcParenR"/>
            </a:pPr>
            <a:r>
              <a:rPr lang="en-US"/>
              <a:t>If A is recognizable and B is decidable, is |A| &gt; |B|</a:t>
            </a:r>
          </a:p>
          <a:p>
            <a:pPr marL="457200" indent="-457200">
              <a:buAutoNum type="alphaLcParenR"/>
            </a:pPr>
            <a:endParaRPr lang="en-US"/>
          </a:p>
          <a:p>
            <a:pPr marL="457200" indent="-457200">
              <a:buAutoNum type="alphaLcParenR"/>
            </a:pPr>
            <a:r>
              <a:rPr lang="en-US"/>
              <a:t>If M is a Turing machine, what is &lt;M&gt;?</a:t>
            </a:r>
          </a:p>
        </p:txBody>
      </p:sp>
      <p:sp>
        <p:nvSpPr>
          <p:cNvPr id="4" name="TextBox 3">
            <a:extLst>
              <a:ext uri="{FF2B5EF4-FFF2-40B4-BE49-F238E27FC236}">
                <a16:creationId xmlns:a16="http://schemas.microsoft.com/office/drawing/2014/main" id="{4F57A798-D2D1-4E12-9344-9755C20F7FC5}"/>
              </a:ext>
            </a:extLst>
          </p:cNvPr>
          <p:cNvSpPr txBox="1"/>
          <p:nvPr/>
        </p:nvSpPr>
        <p:spPr>
          <a:xfrm>
            <a:off x="457200" y="1019503"/>
            <a:ext cx="3846786" cy="369332"/>
          </a:xfrm>
          <a:prstGeom prst="rect">
            <a:avLst/>
          </a:prstGeom>
          <a:noFill/>
        </p:spPr>
        <p:txBody>
          <a:bodyPr wrap="square" rtlCol="0">
            <a:spAutoFit/>
          </a:bodyPr>
          <a:lstStyle/>
          <a:p>
            <a:r>
              <a:rPr lang="en-US">
                <a:solidFill>
                  <a:srgbClr val="00B050"/>
                </a:solidFill>
              </a:rPr>
              <a:t>Example 1</a:t>
            </a:r>
          </a:p>
        </p:txBody>
      </p:sp>
    </p:spTree>
    <p:extLst>
      <p:ext uri="{BB962C8B-B14F-4D97-AF65-F5344CB8AC3E}">
        <p14:creationId xmlns:p14="http://schemas.microsoft.com/office/powerpoint/2010/main" val="239966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B12F-85E8-4400-AB4F-BC34DC30A2B9}"/>
              </a:ext>
            </a:extLst>
          </p:cNvPr>
          <p:cNvSpPr>
            <a:spLocks noGrp="1"/>
          </p:cNvSpPr>
          <p:nvPr>
            <p:ph type="title"/>
          </p:nvPr>
        </p:nvSpPr>
        <p:spPr/>
        <p:txBody>
          <a:bodyPr>
            <a:normAutofit/>
          </a:bodyPr>
          <a:lstStyle/>
          <a:p>
            <a:r>
              <a:rPr lang="en-US" sz="3200">
                <a:solidFill>
                  <a:srgbClr val="00B050"/>
                </a:solidFill>
              </a:rPr>
              <a:t>Proving Decidability with Nondeterministic TMs</a:t>
            </a:r>
          </a:p>
        </p:txBody>
      </p:sp>
      <p:pic>
        <p:nvPicPr>
          <p:cNvPr id="5" name="Picture 4">
            <a:extLst>
              <a:ext uri="{FF2B5EF4-FFF2-40B4-BE49-F238E27FC236}">
                <a16:creationId xmlns:a16="http://schemas.microsoft.com/office/drawing/2014/main" id="{14157D43-D66D-4CAA-80C0-A5B7615C040C}"/>
              </a:ext>
            </a:extLst>
          </p:cNvPr>
          <p:cNvPicPr>
            <a:picLocks noChangeAspect="1"/>
          </p:cNvPicPr>
          <p:nvPr/>
        </p:nvPicPr>
        <p:blipFill>
          <a:blip r:embed="rId2"/>
          <a:stretch>
            <a:fillRect/>
          </a:stretch>
        </p:blipFill>
        <p:spPr>
          <a:xfrm>
            <a:off x="315310" y="1495623"/>
            <a:ext cx="8513379" cy="1461745"/>
          </a:xfrm>
          <a:prstGeom prst="rect">
            <a:avLst/>
          </a:prstGeom>
        </p:spPr>
      </p:pic>
      <p:sp>
        <p:nvSpPr>
          <p:cNvPr id="6" name="TextBox 5">
            <a:extLst>
              <a:ext uri="{FF2B5EF4-FFF2-40B4-BE49-F238E27FC236}">
                <a16:creationId xmlns:a16="http://schemas.microsoft.com/office/drawing/2014/main" id="{28F4A37B-6FFD-4F4E-A67B-DF8343D8E3F6}"/>
              </a:ext>
            </a:extLst>
          </p:cNvPr>
          <p:cNvSpPr txBox="1"/>
          <p:nvPr/>
        </p:nvSpPr>
        <p:spPr>
          <a:xfrm>
            <a:off x="457200" y="1006054"/>
            <a:ext cx="2186151"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A28CE5C1-4E8F-4BD6-BF61-7F1FD81EBA95}"/>
              </a:ext>
            </a:extLst>
          </p:cNvPr>
          <p:cNvSpPr txBox="1"/>
          <p:nvPr/>
        </p:nvSpPr>
        <p:spPr>
          <a:xfrm>
            <a:off x="6768662" y="4267200"/>
            <a:ext cx="2060027" cy="646331"/>
          </a:xfrm>
          <a:prstGeom prst="rect">
            <a:avLst/>
          </a:prstGeom>
          <a:noFill/>
        </p:spPr>
        <p:txBody>
          <a:bodyPr wrap="square" rtlCol="0">
            <a:spAutoFit/>
          </a:bodyPr>
          <a:lstStyle/>
          <a:p>
            <a:r>
              <a:rPr lang="en-US"/>
              <a:t>Ch. 3 Exercises pg. 187</a:t>
            </a:r>
          </a:p>
        </p:txBody>
      </p:sp>
    </p:spTree>
    <p:extLst>
      <p:ext uri="{BB962C8B-B14F-4D97-AF65-F5344CB8AC3E}">
        <p14:creationId xmlns:p14="http://schemas.microsoft.com/office/powerpoint/2010/main" val="1167347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8F70-39FC-44DD-A37B-A99A7DDC742B}"/>
              </a:ext>
            </a:extLst>
          </p:cNvPr>
          <p:cNvSpPr>
            <a:spLocks noGrp="1"/>
          </p:cNvSpPr>
          <p:nvPr>
            <p:ph type="title"/>
          </p:nvPr>
        </p:nvSpPr>
        <p:spPr/>
        <p:txBody>
          <a:bodyPr/>
          <a:lstStyle/>
          <a:p>
            <a:r>
              <a:rPr lang="en-US">
                <a:solidFill>
                  <a:srgbClr val="00B050"/>
                </a:solidFill>
              </a:rPr>
              <a:t>Example 1 Solution</a:t>
            </a:r>
          </a:p>
        </p:txBody>
      </p:sp>
      <p:sp>
        <p:nvSpPr>
          <p:cNvPr id="3" name="Content Placeholder 2">
            <a:extLst>
              <a:ext uri="{FF2B5EF4-FFF2-40B4-BE49-F238E27FC236}">
                <a16:creationId xmlns:a16="http://schemas.microsoft.com/office/drawing/2014/main" id="{EE25DEE7-969B-4C94-A223-6BB5B1E12827}"/>
              </a:ext>
            </a:extLst>
          </p:cNvPr>
          <p:cNvSpPr>
            <a:spLocks noGrp="1"/>
          </p:cNvSpPr>
          <p:nvPr>
            <p:ph idx="1"/>
          </p:nvPr>
        </p:nvSpPr>
        <p:spPr/>
        <p:txBody>
          <a:bodyPr/>
          <a:lstStyle/>
          <a:p>
            <a:pPr marL="457200" indent="-457200">
              <a:buAutoNum type="alphaLcParenR"/>
            </a:pPr>
            <a:r>
              <a:rPr lang="en-US"/>
              <a:t>No</a:t>
            </a:r>
          </a:p>
          <a:p>
            <a:pPr marL="457200" indent="-457200">
              <a:buAutoNum type="alphaLcParenR"/>
            </a:pPr>
            <a:endParaRPr lang="en-US"/>
          </a:p>
          <a:p>
            <a:pPr marL="457200" indent="-457200">
              <a:buAutoNum type="alphaLcParenR"/>
            </a:pPr>
            <a:r>
              <a:rPr lang="en-US"/>
              <a:t>Not necessarily</a:t>
            </a:r>
          </a:p>
          <a:p>
            <a:pPr marL="457200" indent="-457200">
              <a:buAutoNum type="alphaLcParenR"/>
            </a:pPr>
            <a:endParaRPr lang="en-US"/>
          </a:p>
          <a:p>
            <a:pPr marL="457200" indent="-457200">
              <a:buAutoNum type="alphaLcParenR"/>
            </a:pPr>
            <a:r>
              <a:rPr lang="en-US"/>
              <a:t>A string that encodes the Turing machine, M</a:t>
            </a:r>
          </a:p>
        </p:txBody>
      </p:sp>
    </p:spTree>
    <p:extLst>
      <p:ext uri="{BB962C8B-B14F-4D97-AF65-F5344CB8AC3E}">
        <p14:creationId xmlns:p14="http://schemas.microsoft.com/office/powerpoint/2010/main" val="1694230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819F-378F-4AB5-B0C2-BF3F3F390D62}"/>
              </a:ext>
            </a:extLst>
          </p:cNvPr>
          <p:cNvSpPr>
            <a:spLocks noGrp="1"/>
          </p:cNvSpPr>
          <p:nvPr>
            <p:ph type="title"/>
          </p:nvPr>
        </p:nvSpPr>
        <p:spPr/>
        <p:txBody>
          <a:bodyPr/>
          <a:lstStyle/>
          <a:p>
            <a:r>
              <a:rPr lang="en-US">
                <a:solidFill>
                  <a:srgbClr val="00B050"/>
                </a:solidFill>
              </a:rPr>
              <a:t>Example 2 Solution</a:t>
            </a:r>
          </a:p>
        </p:txBody>
      </p:sp>
      <p:pic>
        <p:nvPicPr>
          <p:cNvPr id="5" name="Picture 4">
            <a:extLst>
              <a:ext uri="{FF2B5EF4-FFF2-40B4-BE49-F238E27FC236}">
                <a16:creationId xmlns:a16="http://schemas.microsoft.com/office/drawing/2014/main" id="{5D65AD1A-9570-42DA-96A0-FA3D222DF85B}"/>
              </a:ext>
            </a:extLst>
          </p:cNvPr>
          <p:cNvPicPr>
            <a:picLocks noChangeAspect="1"/>
          </p:cNvPicPr>
          <p:nvPr/>
        </p:nvPicPr>
        <p:blipFill>
          <a:blip r:embed="rId2"/>
          <a:stretch>
            <a:fillRect/>
          </a:stretch>
        </p:blipFill>
        <p:spPr>
          <a:xfrm>
            <a:off x="734469" y="1039830"/>
            <a:ext cx="7327960" cy="3391386"/>
          </a:xfrm>
          <a:prstGeom prst="rect">
            <a:avLst/>
          </a:prstGeom>
        </p:spPr>
      </p:pic>
      <p:sp>
        <p:nvSpPr>
          <p:cNvPr id="6" name="TextBox 5">
            <a:extLst>
              <a:ext uri="{FF2B5EF4-FFF2-40B4-BE49-F238E27FC236}">
                <a16:creationId xmlns:a16="http://schemas.microsoft.com/office/drawing/2014/main" id="{CEFC7F54-1465-4945-93BF-06E1B7764059}"/>
              </a:ext>
            </a:extLst>
          </p:cNvPr>
          <p:cNvSpPr txBox="1"/>
          <p:nvPr/>
        </p:nvSpPr>
        <p:spPr>
          <a:xfrm>
            <a:off x="6926317" y="4326112"/>
            <a:ext cx="2039007" cy="646331"/>
          </a:xfrm>
          <a:prstGeom prst="rect">
            <a:avLst/>
          </a:prstGeom>
          <a:noFill/>
        </p:spPr>
        <p:txBody>
          <a:bodyPr wrap="square" rtlCol="0">
            <a:spAutoFit/>
          </a:bodyPr>
          <a:lstStyle/>
          <a:p>
            <a:r>
              <a:rPr lang="en-US"/>
              <a:t>Ch. 3 Solutions pg. 190</a:t>
            </a:r>
          </a:p>
        </p:txBody>
      </p:sp>
    </p:spTree>
    <p:extLst>
      <p:ext uri="{BB962C8B-B14F-4D97-AF65-F5344CB8AC3E}">
        <p14:creationId xmlns:p14="http://schemas.microsoft.com/office/powerpoint/2010/main" val="3220290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(088-093)</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fontScale="85000" lnSpcReduction="10000"/>
          </a:bodyPr>
          <a:lstStyle/>
          <a:p>
            <a:r>
              <a:rPr lang="en-US" sz="2000" b="1">
                <a:cs typeface="Arial"/>
              </a:rPr>
              <a:t>Q:</a:t>
            </a:r>
            <a:r>
              <a:rPr lang="en-US" sz="2000">
                <a:cs typeface="Arial"/>
              </a:rPr>
              <a:t> "What does it mean to have the 'encoding' of a machine?"</a:t>
            </a:r>
            <a:endParaRPr lang="en-US">
              <a:cs typeface="Arial"/>
            </a:endParaRPr>
          </a:p>
          <a:p>
            <a:r>
              <a:rPr lang="en-US" sz="2000" b="1">
                <a:cs typeface="Arial"/>
              </a:rPr>
              <a:t>A:</a:t>
            </a:r>
            <a:r>
              <a:rPr lang="en-US" sz="2000">
                <a:cs typeface="Arial"/>
              </a:rPr>
              <a:t> The 'encoding' of a machine is a string that stores all the information we would need to know for us to reconstruct it. In some way, it would need to store all the information that is represented in the formal definition of the machine.</a:t>
            </a:r>
          </a:p>
          <a:p>
            <a:endParaRPr lang="en-US" sz="2000">
              <a:cs typeface="Arial"/>
            </a:endParaRPr>
          </a:p>
          <a:p>
            <a:r>
              <a:rPr lang="en-US" sz="2000" b="1">
                <a:cs typeface="Arial"/>
              </a:rPr>
              <a:t>Q:</a:t>
            </a:r>
            <a:r>
              <a:rPr lang="en-US" sz="2000">
                <a:cs typeface="Arial"/>
              </a:rPr>
              <a:t> "How exactly do we encode a machine into a string, and how do we recognize a string that is the encoding of a machine?"</a:t>
            </a:r>
          </a:p>
          <a:p>
            <a:r>
              <a:rPr lang="en-US" sz="2000" b="1">
                <a:cs typeface="Arial"/>
              </a:rPr>
              <a:t>A:</a:t>
            </a:r>
            <a:r>
              <a:rPr lang="en-US" sz="2000">
                <a:cs typeface="Arial"/>
              </a:rPr>
              <a:t> We do not need to know exactly what the string looks like. We are looking at it from a higher level, similar to how when we write Java code, we don't need to know the individual bits that the computer uses to represent our program. We don't need to 'encode' the machine ourselves or know how it is encoded; we just need to know that there </a:t>
            </a:r>
            <a:r>
              <a:rPr lang="en-US" sz="2000" b="1">
                <a:cs typeface="Arial"/>
              </a:rPr>
              <a:t>is</a:t>
            </a:r>
            <a:r>
              <a:rPr lang="en-US" sz="2000">
                <a:cs typeface="Arial"/>
              </a:rPr>
              <a:t> a string encoding for a machine M that we can represent and recognize using the notation &lt;M&gt;.</a:t>
            </a:r>
          </a:p>
          <a:p>
            <a:endParaRPr lang="en-US" sz="2000">
              <a:cs typeface="Arial"/>
            </a:endParaRPr>
          </a:p>
        </p:txBody>
      </p:sp>
    </p:spTree>
    <p:extLst>
      <p:ext uri="{BB962C8B-B14F-4D97-AF65-F5344CB8AC3E}">
        <p14:creationId xmlns:p14="http://schemas.microsoft.com/office/powerpoint/2010/main" val="4189976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(088-093)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fontScale="92500"/>
          </a:bodyPr>
          <a:lstStyle/>
          <a:p>
            <a:r>
              <a:rPr lang="en-US" sz="1900" b="1" dirty="0">
                <a:cs typeface="Arial"/>
              </a:rPr>
              <a:t>Q:</a:t>
            </a:r>
            <a:r>
              <a:rPr lang="en-US" sz="1900" dirty="0">
                <a:cs typeface="Arial"/>
              </a:rPr>
              <a:t> "How do we build a Turing machine that can recognize if a string is an encoding of a Turing machine?"</a:t>
            </a:r>
          </a:p>
          <a:p>
            <a:r>
              <a:rPr lang="en-US" sz="1900" b="1" dirty="0">
                <a:cs typeface="Arial"/>
              </a:rPr>
              <a:t>A:</a:t>
            </a:r>
            <a:r>
              <a:rPr lang="en-US" sz="1900" dirty="0">
                <a:cs typeface="Arial"/>
              </a:rPr>
              <a:t> We don't need to 'build' the machine or even know how its implemented, and we are not able to either because we don't know exactly how the string is encoded. However, when we're building a machine that reads strings that are of a certain type of encoding, we can simply include (as a subroutine) the machine that checks if the input string is of the correct type.</a:t>
            </a:r>
          </a:p>
          <a:p>
            <a:endParaRPr lang="en-US" sz="1900" dirty="0">
              <a:cs typeface="Arial"/>
            </a:endParaRPr>
          </a:p>
          <a:p>
            <a:r>
              <a:rPr lang="en-US" sz="1900" b="1" dirty="0">
                <a:ea typeface="+mn-lt"/>
                <a:cs typeface="+mn-lt"/>
              </a:rPr>
              <a:t>Q:</a:t>
            </a:r>
            <a:r>
              <a:rPr lang="en-US" sz="1900" dirty="0">
                <a:ea typeface="+mn-lt"/>
                <a:cs typeface="+mn-lt"/>
              </a:rPr>
              <a:t> "Are A</a:t>
            </a:r>
            <a:r>
              <a:rPr lang="en-US" sz="1900" baseline="-25000" dirty="0">
                <a:ea typeface="+mn-lt"/>
                <a:cs typeface="+mn-lt"/>
              </a:rPr>
              <a:t>DFA</a:t>
            </a:r>
            <a:r>
              <a:rPr lang="en-US" sz="1900" dirty="0">
                <a:ea typeface="+mn-lt"/>
                <a:cs typeface="+mn-lt"/>
              </a:rPr>
              <a:t>, E</a:t>
            </a:r>
            <a:r>
              <a:rPr lang="en-US" sz="1900" baseline="-25000" dirty="0">
                <a:ea typeface="+mn-lt"/>
                <a:cs typeface="+mn-lt"/>
              </a:rPr>
              <a:t>DFA</a:t>
            </a:r>
            <a:r>
              <a:rPr lang="en-US" sz="1900" dirty="0">
                <a:ea typeface="+mn-lt"/>
                <a:cs typeface="+mn-lt"/>
              </a:rPr>
              <a:t>, EQ</a:t>
            </a:r>
            <a:r>
              <a:rPr lang="en-US" sz="1900" baseline="-25000" dirty="0">
                <a:ea typeface="+mn-lt"/>
                <a:cs typeface="+mn-lt"/>
              </a:rPr>
              <a:t>DFA</a:t>
            </a:r>
            <a:r>
              <a:rPr lang="en-US" sz="1900" dirty="0">
                <a:ea typeface="+mn-lt"/>
                <a:cs typeface="+mn-lt"/>
              </a:rPr>
              <a:t>, A</a:t>
            </a:r>
            <a:r>
              <a:rPr lang="en-US" sz="1900" baseline="-25000" dirty="0">
                <a:ea typeface="+mn-lt"/>
                <a:cs typeface="+mn-lt"/>
              </a:rPr>
              <a:t>NFA</a:t>
            </a:r>
            <a:r>
              <a:rPr lang="en-US" sz="1900" dirty="0">
                <a:ea typeface="+mn-lt"/>
                <a:cs typeface="+mn-lt"/>
              </a:rPr>
              <a:t>, etc. all sets whose elements are machines?"</a:t>
            </a:r>
          </a:p>
          <a:p>
            <a:r>
              <a:rPr lang="en-US" sz="1900" b="1" dirty="0">
                <a:ea typeface="+mn-lt"/>
                <a:cs typeface="+mn-lt"/>
              </a:rPr>
              <a:t>A:</a:t>
            </a:r>
            <a:r>
              <a:rPr lang="en-US" sz="1900" dirty="0">
                <a:ea typeface="+mn-lt"/>
                <a:cs typeface="+mn-lt"/>
              </a:rPr>
              <a:t> No, these are all sets that contain </a:t>
            </a:r>
            <a:r>
              <a:rPr lang="en-US" sz="1900" b="1" dirty="0">
                <a:ea typeface="+mn-lt"/>
                <a:cs typeface="+mn-lt"/>
              </a:rPr>
              <a:t>encodings</a:t>
            </a:r>
            <a:r>
              <a:rPr lang="en-US" sz="1900" dirty="0">
                <a:ea typeface="+mn-lt"/>
                <a:cs typeface="+mn-lt"/>
              </a:rPr>
              <a:t> of machines. For example, </a:t>
            </a:r>
            <a:r>
              <a:rPr lang="en-US" sz="1900" dirty="0">
                <a:cs typeface="Arial"/>
              </a:rPr>
              <a:t>E</a:t>
            </a:r>
            <a:r>
              <a:rPr lang="en-US" sz="1900" baseline="-25000" dirty="0">
                <a:cs typeface="Arial"/>
              </a:rPr>
              <a:t>DFA</a:t>
            </a:r>
            <a:r>
              <a:rPr lang="en-US" sz="1900" dirty="0">
                <a:cs typeface="Arial"/>
              </a:rPr>
              <a:t> contains the </a:t>
            </a:r>
            <a:r>
              <a:rPr lang="en-US" sz="1900" b="1" dirty="0">
                <a:cs typeface="Arial"/>
              </a:rPr>
              <a:t>encoding</a:t>
            </a:r>
            <a:r>
              <a:rPr lang="en-US" sz="2000" b="1" dirty="0">
                <a:cs typeface="Arial"/>
              </a:rPr>
              <a:t>s</a:t>
            </a:r>
            <a:r>
              <a:rPr lang="en-US" sz="2000" dirty="0">
                <a:cs typeface="Arial"/>
              </a:rPr>
              <a:t> of all the machines whose language is the empty set.</a:t>
            </a:r>
            <a:endParaRPr lang="en-US" dirty="0"/>
          </a:p>
          <a:p>
            <a:endParaRPr lang="en-US" sz="2000" dirty="0">
              <a:cs typeface="Arial"/>
            </a:endParaRPr>
          </a:p>
          <a:p>
            <a:endParaRPr lang="en-US" sz="2000" dirty="0">
              <a:cs typeface="Arial"/>
            </a:endParaRPr>
          </a:p>
        </p:txBody>
      </p:sp>
    </p:spTree>
    <p:extLst>
      <p:ext uri="{BB962C8B-B14F-4D97-AF65-F5344CB8AC3E}">
        <p14:creationId xmlns:p14="http://schemas.microsoft.com/office/powerpoint/2010/main" val="3689371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(088-093)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948192"/>
          </a:xfrm>
        </p:spPr>
        <p:txBody>
          <a:bodyPr vert="horz" lIns="91440" tIns="45720" rIns="91440" bIns="45720" rtlCol="0" anchor="t">
            <a:normAutofit/>
          </a:bodyPr>
          <a:lstStyle/>
          <a:p>
            <a:r>
              <a:rPr lang="en-US" sz="2000" b="1" dirty="0">
                <a:cs typeface="Arial"/>
              </a:rPr>
              <a:t>Q:</a:t>
            </a:r>
            <a:r>
              <a:rPr lang="en-US" sz="2000" dirty="0">
                <a:cs typeface="Arial"/>
              </a:rPr>
              <a:t> "In an encoding string, can we include more than just the information about a single machine? For example, can we also include information about other machines or strings?"</a:t>
            </a:r>
            <a:endParaRPr lang="en-US" dirty="0">
              <a:cs typeface="Arial"/>
            </a:endParaRPr>
          </a:p>
          <a:p>
            <a:r>
              <a:rPr lang="en-US" sz="2000" b="1" dirty="0">
                <a:cs typeface="Arial"/>
              </a:rPr>
              <a:t>A:</a:t>
            </a:r>
            <a:r>
              <a:rPr lang="en-US" sz="2000" dirty="0">
                <a:cs typeface="Arial"/>
              </a:rPr>
              <a:t> We can. For example, &lt;</a:t>
            </a:r>
            <a:r>
              <a:rPr lang="en-US" sz="2000" dirty="0" err="1">
                <a:cs typeface="Arial"/>
              </a:rPr>
              <a:t>M,w</a:t>
            </a:r>
            <a:r>
              <a:rPr lang="en-US" sz="2000" dirty="0">
                <a:cs typeface="Arial"/>
              </a:rPr>
              <a:t>&gt; could represent an encoding that contains information about the machine M and also contains the string w. We can use these kinds of strings to specify the different 'parameters' we want to give to our machine, and we can assume that the machine will be able to parse these different values and use them in the computation.</a:t>
            </a:r>
          </a:p>
        </p:txBody>
      </p:sp>
    </p:spTree>
    <p:extLst>
      <p:ext uri="{BB962C8B-B14F-4D97-AF65-F5344CB8AC3E}">
        <p14:creationId xmlns:p14="http://schemas.microsoft.com/office/powerpoint/2010/main" val="991048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Monday FAQ (088-093)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p:txBody>
          <a:bodyPr vert="horz" lIns="91440" tIns="45720" rIns="91440" bIns="45720" rtlCol="0" anchor="t">
            <a:normAutofit/>
          </a:bodyPr>
          <a:lstStyle/>
          <a:p>
            <a:r>
              <a:rPr lang="en-US" sz="1800" b="1" dirty="0">
                <a:ea typeface="+mn-lt"/>
                <a:cs typeface="+mn-lt"/>
              </a:rPr>
              <a:t>Q:</a:t>
            </a:r>
            <a:r>
              <a:rPr lang="en-US" sz="1800" dirty="0">
                <a:ea typeface="+mn-lt"/>
                <a:cs typeface="+mn-lt"/>
              </a:rPr>
              <a:t> "Why do we not have to think about the specifics of any of these machines? Why are we only looking at everything from a higher level?"</a:t>
            </a:r>
          </a:p>
          <a:p>
            <a:r>
              <a:rPr lang="en-US" sz="1800" b="1" dirty="0">
                <a:ea typeface="+mn-lt"/>
                <a:cs typeface="+mn-lt"/>
              </a:rPr>
              <a:t>A:</a:t>
            </a:r>
            <a:r>
              <a:rPr lang="en-US" sz="1800" dirty="0">
                <a:ea typeface="+mn-lt"/>
                <a:cs typeface="+mn-lt"/>
              </a:rPr>
              <a:t> We learned about exactly how these machines worked under-the-hood so that we could understand them fully. Now that we know how they work, we don't need to go about implementing them or thinking about the lower-level specifics every time, especially as we get to more complicated algorithms. Rather, we can take a step back and focus on using them in more powerful computations.</a:t>
            </a:r>
          </a:p>
          <a:p>
            <a:endParaRPr lang="en-US" sz="2000">
              <a:ea typeface="+mn-lt"/>
              <a:cs typeface="+mn-lt"/>
            </a:endParaRPr>
          </a:p>
          <a:p>
            <a:endParaRPr lang="en-US" sz="2000">
              <a:cs typeface="Arial"/>
            </a:endParaRPr>
          </a:p>
        </p:txBody>
      </p:sp>
    </p:spTree>
    <p:extLst>
      <p:ext uri="{BB962C8B-B14F-4D97-AF65-F5344CB8AC3E}">
        <p14:creationId xmlns:p14="http://schemas.microsoft.com/office/powerpoint/2010/main" val="238771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77B2-83C1-4CF3-836A-E0D51ABA86C3}"/>
              </a:ext>
            </a:extLst>
          </p:cNvPr>
          <p:cNvSpPr>
            <a:spLocks noGrp="1"/>
          </p:cNvSpPr>
          <p:nvPr>
            <p:ph type="title"/>
          </p:nvPr>
        </p:nvSpPr>
        <p:spPr/>
        <p:txBody>
          <a:bodyPr/>
          <a:lstStyle/>
          <a:p>
            <a:r>
              <a:rPr lang="en-US">
                <a:cs typeface="Arial"/>
              </a:rPr>
              <a:t>Wednesday</a:t>
            </a:r>
            <a:endParaRPr lang="en-US"/>
          </a:p>
        </p:txBody>
      </p:sp>
      <p:sp>
        <p:nvSpPr>
          <p:cNvPr id="3" name="Content Placeholder 2">
            <a:extLst>
              <a:ext uri="{FF2B5EF4-FFF2-40B4-BE49-F238E27FC236}">
                <a16:creationId xmlns:a16="http://schemas.microsoft.com/office/drawing/2014/main" id="{5A7CD63B-8CB0-475C-A419-A226A3B7F165}"/>
              </a:ext>
            </a:extLst>
          </p:cNvPr>
          <p:cNvSpPr>
            <a:spLocks noGrp="1"/>
          </p:cNvSpPr>
          <p:nvPr>
            <p:ph idx="1"/>
          </p:nvPr>
        </p:nvSpPr>
        <p:spPr/>
        <p:txBody>
          <a:bodyPr vert="horz" lIns="91440" tIns="45720" rIns="91440" bIns="45720" rtlCol="0" anchor="t">
            <a:normAutofit fontScale="92500" lnSpcReduction="10000"/>
          </a:bodyPr>
          <a:lstStyle/>
          <a:p>
            <a:r>
              <a:rPr lang="en-US">
                <a:cs typeface="Arial"/>
              </a:rPr>
              <a:t>Videos 094-098</a:t>
            </a:r>
          </a:p>
          <a:p>
            <a:endParaRPr lang="en-US" altLang="zh-CN">
              <a:ea typeface="华文新魏"/>
              <a:cs typeface="Arial"/>
            </a:endParaRPr>
          </a:p>
          <a:p>
            <a:r>
              <a:rPr lang="en-US" altLang="zh-CN">
                <a:ea typeface="华文新魏"/>
                <a:cs typeface="Arial"/>
              </a:rPr>
              <a:t>Today’s learning goals</a:t>
            </a:r>
            <a:endParaRPr lang="en-US">
              <a:cs typeface="Arial"/>
            </a:endParaRPr>
          </a:p>
          <a:p>
            <a:pPr lvl="1"/>
            <a:r>
              <a:rPr lang="en-US"/>
              <a:t>Give high-level descriptions of Turing machines that decide common computational problems with respect to DFA, NFA, regular expressions, PDA, and context-free grammars.</a:t>
            </a:r>
          </a:p>
          <a:p>
            <a:pPr lvl="1"/>
            <a:r>
              <a:rPr lang="en-US"/>
              <a:t>Give examples of decidable problems.</a:t>
            </a:r>
          </a:p>
          <a:p>
            <a:endParaRPr lang="en-US" altLang="zh-CN">
              <a:ea typeface="华文新魏"/>
              <a:cs typeface="Arial"/>
            </a:endParaRPr>
          </a:p>
          <a:p>
            <a:r>
              <a:rPr lang="en-US" altLang="zh-CN">
                <a:ea typeface="华文新魏"/>
                <a:cs typeface="Arial"/>
              </a:rPr>
              <a:t>Today’s textbook sections</a:t>
            </a:r>
          </a:p>
          <a:p>
            <a:pPr lvl="1"/>
            <a:r>
              <a:rPr lang="en-US"/>
              <a:t>Intro to section 4.1 "Decidable problems concerning regular languages" p.194</a:t>
            </a:r>
            <a:endParaRPr lang="en-US" altLang="zh-CN">
              <a:ea typeface="华文新魏"/>
              <a:cs typeface="Arial"/>
            </a:endParaRPr>
          </a:p>
        </p:txBody>
      </p:sp>
    </p:spTree>
    <p:extLst>
      <p:ext uri="{BB962C8B-B14F-4D97-AF65-F5344CB8AC3E}">
        <p14:creationId xmlns:p14="http://schemas.microsoft.com/office/powerpoint/2010/main" val="406000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4BA4-8684-4BBD-AF6C-A38693763FFE}"/>
              </a:ext>
            </a:extLst>
          </p:cNvPr>
          <p:cNvSpPr>
            <a:spLocks noGrp="1"/>
          </p:cNvSpPr>
          <p:nvPr>
            <p:ph type="title"/>
          </p:nvPr>
        </p:nvSpPr>
        <p:spPr/>
        <p:txBody>
          <a:bodyPr/>
          <a:lstStyle/>
          <a:p>
            <a:r>
              <a:rPr lang="en-US">
                <a:cs typeface="Arial"/>
              </a:rPr>
              <a:t>Monday</a:t>
            </a:r>
            <a:endParaRPr lang="en-US"/>
          </a:p>
        </p:txBody>
      </p:sp>
      <p:sp>
        <p:nvSpPr>
          <p:cNvPr id="3" name="Content Placeholder 2">
            <a:extLst>
              <a:ext uri="{FF2B5EF4-FFF2-40B4-BE49-F238E27FC236}">
                <a16:creationId xmlns:a16="http://schemas.microsoft.com/office/drawing/2014/main" id="{48F2F5F3-D9E6-48B1-93BE-F2D5DC4479C6}"/>
              </a:ext>
            </a:extLst>
          </p:cNvPr>
          <p:cNvSpPr>
            <a:spLocks noGrp="1"/>
          </p:cNvSpPr>
          <p:nvPr>
            <p:ph idx="1"/>
          </p:nvPr>
        </p:nvSpPr>
        <p:spPr/>
        <p:txBody>
          <a:bodyPr vert="horz" lIns="91440" tIns="45720" rIns="91440" bIns="45720" rtlCol="0" anchor="t">
            <a:normAutofit lnSpcReduction="10000"/>
          </a:bodyPr>
          <a:lstStyle/>
          <a:p>
            <a:r>
              <a:rPr lang="en-US">
                <a:cs typeface="Arial"/>
              </a:rPr>
              <a:t>Videos 088-093</a:t>
            </a:r>
          </a:p>
          <a:p>
            <a:endParaRPr lang="en-US">
              <a:cs typeface="Arial"/>
            </a:endParaRPr>
          </a:p>
          <a:p>
            <a:r>
              <a:rPr lang="en-US" altLang="zh-CN">
                <a:ea typeface="华文新魏"/>
                <a:cs typeface="Arial"/>
              </a:rPr>
              <a:t>Today’s learning goals</a:t>
            </a:r>
          </a:p>
          <a:p>
            <a:pPr lvl="1"/>
            <a:r>
              <a:rPr lang="en-US" sz="1600"/>
              <a:t>Connect languages and computational problems</a:t>
            </a:r>
          </a:p>
          <a:p>
            <a:pPr lvl="1"/>
            <a:r>
              <a:rPr lang="en-US" sz="1600"/>
              <a:t>Describe and use the encoding of objects as inputs to Turing machines</a:t>
            </a:r>
          </a:p>
          <a:p>
            <a:pPr lvl="1"/>
            <a:r>
              <a:rPr lang="en-US" sz="1600"/>
              <a:t>Describe common computational problems with respect to DFA, NFA, regular expressions, PDA, and context-free grammars.</a:t>
            </a:r>
            <a:endParaRPr lang="en-US" altLang="zh-CN">
              <a:ea typeface="华文新魏"/>
              <a:cs typeface="Arial"/>
            </a:endParaRPr>
          </a:p>
          <a:p>
            <a:endParaRPr lang="en-US" altLang="zh-CN">
              <a:ea typeface="华文新魏"/>
              <a:cs typeface="Arial"/>
            </a:endParaRPr>
          </a:p>
          <a:p>
            <a:r>
              <a:rPr lang="en-US" altLang="zh-CN">
                <a:ea typeface="华文新魏"/>
                <a:cs typeface="Arial"/>
              </a:rPr>
              <a:t>Today’s textbook sections</a:t>
            </a:r>
          </a:p>
          <a:p>
            <a:pPr lvl="1"/>
            <a:r>
              <a:rPr lang="en-US"/>
              <a:t>Section 3.3 pp. 184-185 (Terminology for describing TMs)</a:t>
            </a:r>
          </a:p>
        </p:txBody>
      </p:sp>
    </p:spTree>
    <p:extLst>
      <p:ext uri="{BB962C8B-B14F-4D97-AF65-F5344CB8AC3E}">
        <p14:creationId xmlns:p14="http://schemas.microsoft.com/office/powerpoint/2010/main" val="219767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094.CSE105.ADFADecidable.mp4</a:t>
            </a:r>
            <a:endParaRPr lang="en-US" sz="2400"/>
          </a:p>
        </p:txBody>
      </p:sp>
      <p:sp>
        <p:nvSpPr>
          <p:cNvPr id="3" name="TextBox 2">
            <a:extLst>
              <a:ext uri="{FF2B5EF4-FFF2-40B4-BE49-F238E27FC236}">
                <a16:creationId xmlns:a16="http://schemas.microsoft.com/office/drawing/2014/main" id="{F994E567-8079-F341-A1AD-CFB5EC37E422}"/>
              </a:ext>
            </a:extLst>
          </p:cNvPr>
          <p:cNvSpPr txBox="1"/>
          <p:nvPr/>
        </p:nvSpPr>
        <p:spPr>
          <a:xfrm>
            <a:off x="457200" y="1143000"/>
            <a:ext cx="8095725" cy="1754326"/>
          </a:xfrm>
          <a:prstGeom prst="rect">
            <a:avLst/>
          </a:prstGeom>
          <a:noFill/>
        </p:spPr>
        <p:txBody>
          <a:bodyPr wrap="square" rtlCol="0">
            <a:spAutoFit/>
          </a:bodyPr>
          <a:lstStyle/>
          <a:p>
            <a:r>
              <a:rPr lang="en-US" i="1" dirty="0"/>
              <a:t>Remember:</a:t>
            </a:r>
          </a:p>
          <a:p>
            <a:endParaRPr lang="en-US" i="1" dirty="0"/>
          </a:p>
          <a:p>
            <a:r>
              <a:rPr lang="en-US" sz="2400" dirty="0"/>
              <a:t>In a </a:t>
            </a:r>
            <a:r>
              <a:rPr lang="en-US" sz="2400" b="1" dirty="0">
                <a:highlight>
                  <a:srgbClr val="FFFF00"/>
                </a:highlight>
              </a:rPr>
              <a:t>high-level description</a:t>
            </a:r>
            <a:r>
              <a:rPr lang="en-US" sz="2400" b="1" dirty="0"/>
              <a:t> </a:t>
            </a:r>
            <a:r>
              <a:rPr lang="en-US" sz="2400" dirty="0"/>
              <a:t>of a Turing machine, a Turing machine can </a:t>
            </a:r>
            <a:r>
              <a:rPr lang="en-US" sz="2400" b="1" dirty="0"/>
              <a:t>simulate</a:t>
            </a:r>
            <a:r>
              <a:rPr lang="en-US" sz="2400" dirty="0"/>
              <a:t> (run) other Turing machines / algorithms as </a:t>
            </a:r>
            <a:r>
              <a:rPr lang="en-US" sz="2400" b="1" dirty="0"/>
              <a:t>subroutines</a:t>
            </a:r>
            <a:r>
              <a:rPr lang="en-US" sz="2400" dirty="0"/>
              <a:t> of program being defined.</a:t>
            </a:r>
          </a:p>
        </p:txBody>
      </p:sp>
    </p:spTree>
    <p:extLst>
      <p:ext uri="{BB962C8B-B14F-4D97-AF65-F5344CB8AC3E}">
        <p14:creationId xmlns:p14="http://schemas.microsoft.com/office/powerpoint/2010/main" val="334579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problems</a:t>
            </a:r>
          </a:p>
        </p:txBody>
      </p:sp>
      <p:sp>
        <p:nvSpPr>
          <p:cNvPr id="3" name="Content Placeholder 2"/>
          <p:cNvSpPr>
            <a:spLocks noGrp="1"/>
          </p:cNvSpPr>
          <p:nvPr>
            <p:ph idx="1"/>
          </p:nvPr>
        </p:nvSpPr>
        <p:spPr/>
        <p:txBody>
          <a:bodyPr/>
          <a:lstStyle/>
          <a:p>
            <a:pPr marL="0" indent="0">
              <a:buNone/>
            </a:pPr>
            <a:r>
              <a:rPr lang="en-US"/>
              <a:t>A computational problem is </a:t>
            </a:r>
            <a:r>
              <a:rPr lang="en-US" b="1">
                <a:solidFill>
                  <a:schemeClr val="tx2"/>
                </a:solidFill>
              </a:rPr>
              <a:t>decidable</a:t>
            </a:r>
            <a:r>
              <a:rPr lang="en-US" b="1"/>
              <a:t> </a:t>
            </a:r>
            <a:r>
              <a:rPr lang="en-US" err="1"/>
              <a:t>iff</a:t>
            </a:r>
            <a:r>
              <a:rPr lang="en-US"/>
              <a:t> the language encoding the problem instances is decidable.</a:t>
            </a:r>
          </a:p>
          <a:p>
            <a:pPr marL="0" indent="0">
              <a:buNone/>
            </a:pPr>
            <a:endParaRPr lang="en-US"/>
          </a:p>
          <a:p>
            <a:pPr marL="0" indent="0">
              <a:buNone/>
            </a:pPr>
            <a:r>
              <a:rPr lang="en-US" i="1">
                <a:solidFill>
                  <a:schemeClr val="accent5"/>
                </a:solidFill>
              </a:rPr>
              <a:t>We won't specify the encoding.</a:t>
            </a:r>
          </a:p>
          <a:p>
            <a:pPr marL="0" indent="0">
              <a:buNone/>
            </a:pPr>
            <a:r>
              <a:rPr lang="en-US">
                <a:solidFill>
                  <a:srgbClr val="292934"/>
                </a:solidFill>
              </a:rPr>
              <a:t>To prove decidable, define TM M = "On input &lt;_______&gt;, </a:t>
            </a:r>
          </a:p>
          <a:p>
            <a:pPr marL="0" indent="0">
              <a:buNone/>
            </a:pPr>
            <a:r>
              <a:rPr lang="en-US">
                <a:solidFill>
                  <a:srgbClr val="292934"/>
                </a:solidFill>
              </a:rPr>
              <a:t>1. </a:t>
            </a:r>
          </a:p>
          <a:p>
            <a:pPr marL="0" indent="0">
              <a:buNone/>
            </a:pPr>
            <a:r>
              <a:rPr lang="en-US">
                <a:solidFill>
                  <a:srgbClr val="292934"/>
                </a:solidFill>
              </a:rPr>
              <a:t>2.						"</a:t>
            </a:r>
          </a:p>
          <a:p>
            <a:pPr marL="0" indent="0">
              <a:buNone/>
            </a:pPr>
            <a:r>
              <a:rPr lang="en-US">
                <a:solidFill>
                  <a:srgbClr val="292934"/>
                </a:solidFill>
              </a:rPr>
              <a:t>Show </a:t>
            </a:r>
            <a:r>
              <a:rPr lang="en-US">
                <a:solidFill>
                  <a:srgbClr val="4128D2"/>
                </a:solidFill>
              </a:rPr>
              <a:t>(1) </a:t>
            </a:r>
            <a:r>
              <a:rPr lang="en-US"/>
              <a:t>L(M) = … and </a:t>
            </a:r>
            <a:r>
              <a:rPr lang="en-US">
                <a:solidFill>
                  <a:srgbClr val="4128D2"/>
                </a:solidFill>
              </a:rPr>
              <a:t>(2) </a:t>
            </a:r>
            <a:r>
              <a:rPr lang="en-US"/>
              <a:t>M is a decider.</a:t>
            </a:r>
          </a:p>
        </p:txBody>
      </p:sp>
    </p:spTree>
    <p:extLst>
      <p:ext uri="{BB962C8B-B14F-4D97-AF65-F5344CB8AC3E}">
        <p14:creationId xmlns:p14="http://schemas.microsoft.com/office/powerpoint/2010/main" val="436256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DFA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7150"/>
            <a:ext cx="9144000" cy="21150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6325"/>
            <a:ext cx="5994400" cy="1485900"/>
          </a:xfrm>
          <a:prstGeom prst="rect">
            <a:avLst/>
          </a:prstGeom>
        </p:spPr>
      </p:pic>
    </p:spTree>
    <p:extLst>
      <p:ext uri="{BB962C8B-B14F-4D97-AF65-F5344CB8AC3E}">
        <p14:creationId xmlns:p14="http://schemas.microsoft.com/office/powerpoint/2010/main" val="3831592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E5ABD439-6F4D-44C6-A845-D775C9B76548}"/>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346587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bird&#10;&#10;Description automatically generated">
            <a:extLst>
              <a:ext uri="{FF2B5EF4-FFF2-40B4-BE49-F238E27FC236}">
                <a16:creationId xmlns:a16="http://schemas.microsoft.com/office/drawing/2014/main" id="{924FD736-2904-42B4-A703-AC81617FBC5F}"/>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3586484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(094)</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The language of a TM is the set of strings that are accepted by the TM.</a:t>
            </a:r>
          </a:p>
          <a:p>
            <a:r>
              <a:rPr lang="en-US" dirty="0"/>
              <a:t>When doing a </a:t>
            </a:r>
            <a:r>
              <a:rPr lang="en-US" b="1" dirty="0"/>
              <a:t>proof of correctness</a:t>
            </a:r>
            <a:r>
              <a:rPr lang="en-US" dirty="0"/>
              <a:t>, we’re trying to prove a </a:t>
            </a:r>
            <a:r>
              <a:rPr lang="en-US" b="1" dirty="0"/>
              <a:t>set equality</a:t>
            </a:r>
            <a:r>
              <a:rPr lang="en-US" dirty="0"/>
              <a:t>, therefore we need to prove subset inclusion in two directions. </a:t>
            </a:r>
          </a:p>
        </p:txBody>
      </p:sp>
    </p:spTree>
    <p:extLst>
      <p:ext uri="{BB962C8B-B14F-4D97-AF65-F5344CB8AC3E}">
        <p14:creationId xmlns:p14="http://schemas.microsoft.com/office/powerpoint/2010/main" val="1533178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095.CSE105.AREXandANFADecidable.mp4</a:t>
            </a:r>
            <a:endParaRPr lang="en-US" sz="2400"/>
          </a:p>
        </p:txBody>
      </p:sp>
      <p:sp>
        <p:nvSpPr>
          <p:cNvPr id="3" name="TextBox 2">
            <a:extLst>
              <a:ext uri="{FF2B5EF4-FFF2-40B4-BE49-F238E27FC236}">
                <a16:creationId xmlns:a16="http://schemas.microsoft.com/office/drawing/2014/main" id="{0B0E2885-3696-CD41-9B0F-ED3EAB0861E6}"/>
              </a:ext>
            </a:extLst>
          </p:cNvPr>
          <p:cNvSpPr txBox="1"/>
          <p:nvPr/>
        </p:nvSpPr>
        <p:spPr>
          <a:xfrm>
            <a:off x="457200" y="1143000"/>
            <a:ext cx="8095725" cy="1754326"/>
          </a:xfrm>
          <a:prstGeom prst="rect">
            <a:avLst/>
          </a:prstGeom>
          <a:noFill/>
        </p:spPr>
        <p:txBody>
          <a:bodyPr wrap="square" rtlCol="0">
            <a:spAutoFit/>
          </a:bodyPr>
          <a:lstStyle/>
          <a:p>
            <a:r>
              <a:rPr lang="en-US" i="1" dirty="0"/>
              <a:t>Remember:</a:t>
            </a:r>
          </a:p>
          <a:p>
            <a:endParaRPr lang="en-US" i="1" dirty="0"/>
          </a:p>
          <a:p>
            <a:r>
              <a:rPr lang="en-US" sz="2400" dirty="0">
                <a:solidFill>
                  <a:srgbClr val="0070C0"/>
                </a:solidFill>
              </a:rPr>
              <a:t>DFA</a:t>
            </a:r>
            <a:r>
              <a:rPr lang="en-US" sz="2400" dirty="0"/>
              <a:t> and </a:t>
            </a:r>
            <a:r>
              <a:rPr lang="en-US" sz="2400" dirty="0">
                <a:solidFill>
                  <a:srgbClr val="002060"/>
                </a:solidFill>
              </a:rPr>
              <a:t>NFA</a:t>
            </a:r>
            <a:r>
              <a:rPr lang="en-US" sz="2400" dirty="0"/>
              <a:t> are </a:t>
            </a:r>
            <a:r>
              <a:rPr lang="en-US" sz="2400" b="1" dirty="0"/>
              <a:t>equally expressive</a:t>
            </a:r>
            <a:r>
              <a:rPr lang="en-US" sz="2400" dirty="0"/>
              <a:t>. You can always construct a </a:t>
            </a:r>
            <a:r>
              <a:rPr lang="en-US" sz="2400" dirty="0">
                <a:solidFill>
                  <a:srgbClr val="0070C0"/>
                </a:solidFill>
              </a:rPr>
              <a:t>DFA</a:t>
            </a:r>
            <a:r>
              <a:rPr lang="en-US" sz="2400" dirty="0"/>
              <a:t> to recognize the same language that an </a:t>
            </a:r>
            <a:r>
              <a:rPr lang="en-US" sz="2400" dirty="0">
                <a:solidFill>
                  <a:srgbClr val="002060"/>
                </a:solidFill>
              </a:rPr>
              <a:t>NFA </a:t>
            </a:r>
            <a:r>
              <a:rPr lang="en-US" sz="2400" dirty="0"/>
              <a:t>does.</a:t>
            </a:r>
            <a:endParaRPr lang="en-US" dirty="0"/>
          </a:p>
        </p:txBody>
      </p:sp>
    </p:spTree>
    <p:extLst>
      <p:ext uri="{BB962C8B-B14F-4D97-AF65-F5344CB8AC3E}">
        <p14:creationId xmlns:p14="http://schemas.microsoft.com/office/powerpoint/2010/main" val="2569830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problems</a:t>
            </a:r>
          </a:p>
        </p:txBody>
      </p:sp>
      <p:sp>
        <p:nvSpPr>
          <p:cNvPr id="3" name="Content Placeholder 2"/>
          <p:cNvSpPr>
            <a:spLocks noGrp="1"/>
          </p:cNvSpPr>
          <p:nvPr>
            <p:ph idx="1"/>
          </p:nvPr>
        </p:nvSpPr>
        <p:spPr/>
        <p:txBody>
          <a:bodyPr>
            <a:normAutofit/>
          </a:bodyPr>
          <a:lstStyle/>
          <a:p>
            <a:pPr marL="0" indent="0">
              <a:buNone/>
            </a:pPr>
            <a:r>
              <a:rPr lang="en-US" i="1">
                <a:solidFill>
                  <a:schemeClr val="accent5"/>
                </a:solidFill>
              </a:rPr>
              <a:t>Compare:</a:t>
            </a:r>
          </a:p>
          <a:p>
            <a:pPr marL="0" indent="0">
              <a:buNone/>
            </a:pPr>
            <a:endParaRPr lang="en-US">
              <a:solidFill>
                <a:srgbClr val="292934"/>
              </a:solidFill>
            </a:endParaRPr>
          </a:p>
          <a:p>
            <a:pPr marL="457200" indent="-457200">
              <a:buFont typeface="Arial" pitchFamily="34" charset="0"/>
              <a:buAutoNum type="alphaUcPeriod"/>
            </a:pPr>
            <a:r>
              <a:rPr lang="en-US">
                <a:solidFill>
                  <a:srgbClr val="292934"/>
                </a:solidFill>
              </a:rPr>
              <a:t>A</a:t>
            </a:r>
            <a:r>
              <a:rPr lang="en-US" baseline="-25000"/>
              <a:t>REX </a:t>
            </a:r>
            <a:r>
              <a:rPr lang="en-US"/>
              <a:t>= A</a:t>
            </a:r>
            <a:r>
              <a:rPr lang="en-US" baseline="-25000"/>
              <a:t>NFA</a:t>
            </a:r>
            <a:r>
              <a:rPr lang="en-US"/>
              <a:t> = A</a:t>
            </a:r>
            <a:r>
              <a:rPr lang="en-US" baseline="-25000"/>
              <a:t>DFA</a:t>
            </a:r>
            <a:endParaRPr lang="en-US"/>
          </a:p>
          <a:p>
            <a:pPr marL="457200" indent="-457200">
              <a:buFont typeface="Arial" pitchFamily="34" charset="0"/>
              <a:buAutoNum type="alphaUcPeriod"/>
            </a:pPr>
            <a:r>
              <a:rPr lang="en-US"/>
              <a:t>They're all decidable, some are equal and some not.</a:t>
            </a:r>
          </a:p>
          <a:p>
            <a:pPr marL="457200" indent="-457200">
              <a:buAutoNum type="alphaUcPeriod"/>
            </a:pPr>
            <a:r>
              <a:rPr lang="en-US"/>
              <a:t>They're of different types so all are different.</a:t>
            </a:r>
          </a:p>
          <a:p>
            <a:pPr marL="457200" indent="-457200">
              <a:buAutoNum type="alphaUcPeriod"/>
            </a:pPr>
            <a:r>
              <a:rPr lang="en-US">
                <a:solidFill>
                  <a:srgbClr val="292934"/>
                </a:solidFill>
              </a:rPr>
              <a:t>None of the above</a:t>
            </a:r>
          </a:p>
        </p:txBody>
      </p:sp>
    </p:spTree>
    <p:extLst>
      <p:ext uri="{BB962C8B-B14F-4D97-AF65-F5344CB8AC3E}">
        <p14:creationId xmlns:p14="http://schemas.microsoft.com/office/powerpoint/2010/main" val="321227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25E66EA8-54C8-4E17-9389-9C0E37720336}"/>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201029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45895D9D-4638-404B-BB66-61690AC2A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10" y="429181"/>
            <a:ext cx="8940585" cy="4595101"/>
          </a:xfrm>
          <a:prstGeom prst="rect">
            <a:avLst/>
          </a:prstGeom>
        </p:spPr>
      </p:pic>
    </p:spTree>
    <p:extLst>
      <p:ext uri="{BB962C8B-B14F-4D97-AF65-F5344CB8AC3E}">
        <p14:creationId xmlns:p14="http://schemas.microsoft.com/office/powerpoint/2010/main" val="296043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088.CSE105.DecidableProblems.mp4</a:t>
            </a:r>
            <a:endParaRPr lang="en-US" sz="2400"/>
          </a:p>
        </p:txBody>
      </p:sp>
      <p:sp>
        <p:nvSpPr>
          <p:cNvPr id="3" name="TextBox 2">
            <a:extLst>
              <a:ext uri="{FF2B5EF4-FFF2-40B4-BE49-F238E27FC236}">
                <a16:creationId xmlns:a16="http://schemas.microsoft.com/office/drawing/2014/main" id="{24BD213B-E14D-8549-90A6-3BCCA0124EC9}"/>
              </a:ext>
            </a:extLst>
          </p:cNvPr>
          <p:cNvSpPr txBox="1"/>
          <p:nvPr/>
        </p:nvSpPr>
        <p:spPr>
          <a:xfrm>
            <a:off x="457200" y="1143000"/>
            <a:ext cx="8095725" cy="1938992"/>
          </a:xfrm>
          <a:prstGeom prst="rect">
            <a:avLst/>
          </a:prstGeom>
          <a:noFill/>
        </p:spPr>
        <p:txBody>
          <a:bodyPr wrap="square" rtlCol="0">
            <a:spAutoFit/>
          </a:bodyPr>
          <a:lstStyle/>
          <a:p>
            <a:r>
              <a:rPr lang="en-US" i="1" dirty="0"/>
              <a:t>Remember:</a:t>
            </a:r>
          </a:p>
          <a:p>
            <a:endParaRPr lang="en-US" i="1" dirty="0"/>
          </a:p>
          <a:p>
            <a:r>
              <a:rPr lang="en-US" sz="2400" dirty="0">
                <a:highlight>
                  <a:srgbClr val="FFFF00"/>
                </a:highlight>
              </a:rPr>
              <a:t>Church-Turing Thesis</a:t>
            </a:r>
          </a:p>
          <a:p>
            <a:r>
              <a:rPr lang="en-US" sz="2000" b="1" dirty="0"/>
              <a:t>Anything</a:t>
            </a:r>
            <a:r>
              <a:rPr lang="en-US" sz="2000" dirty="0"/>
              <a:t> that is </a:t>
            </a:r>
            <a:r>
              <a:rPr lang="en-US" sz="2000" b="1" dirty="0"/>
              <a:t>computable</a:t>
            </a:r>
            <a:r>
              <a:rPr lang="en-US" sz="2000" dirty="0"/>
              <a:t> is computable with a </a:t>
            </a:r>
            <a:r>
              <a:rPr lang="en-US" sz="2000" b="1" dirty="0"/>
              <a:t>Turing machine </a:t>
            </a:r>
            <a:r>
              <a:rPr lang="en-US" sz="2000" dirty="0"/>
              <a:t>because any method of computation using finite time and finite resources will be </a:t>
            </a:r>
            <a:r>
              <a:rPr lang="en-US" sz="2000" b="1" dirty="0"/>
              <a:t>equally expressive </a:t>
            </a:r>
            <a:r>
              <a:rPr lang="en-US" sz="2000" dirty="0"/>
              <a:t>to that of a Turing machine. </a:t>
            </a:r>
          </a:p>
        </p:txBody>
      </p:sp>
    </p:spTree>
    <p:extLst>
      <p:ext uri="{BB962C8B-B14F-4D97-AF65-F5344CB8AC3E}">
        <p14:creationId xmlns:p14="http://schemas.microsoft.com/office/powerpoint/2010/main" val="2441390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NFA</a:t>
            </a:r>
            <a:endParaRPr lang="en-US"/>
          </a:p>
        </p:txBody>
      </p:sp>
    </p:spTree>
    <p:extLst>
      <p:ext uri="{BB962C8B-B14F-4D97-AF65-F5344CB8AC3E}">
        <p14:creationId xmlns:p14="http://schemas.microsoft.com/office/powerpoint/2010/main" val="3831181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automatically generated">
            <a:extLst>
              <a:ext uri="{FF2B5EF4-FFF2-40B4-BE49-F238E27FC236}">
                <a16:creationId xmlns:a16="http://schemas.microsoft.com/office/drawing/2014/main" id="{7B49EC00-0563-4273-9D6E-30327F7C0865}"/>
              </a:ext>
            </a:extLst>
          </p:cNvPr>
          <p:cNvPicPr>
            <a:picLocks noChangeAspect="1"/>
          </p:cNvPicPr>
          <p:nvPr/>
        </p:nvPicPr>
        <p:blipFill rotWithShape="1">
          <a:blip r:embed="rId2"/>
          <a:srcRect/>
          <a:stretch/>
        </p:blipFill>
        <p:spPr>
          <a:xfrm>
            <a:off x="20" y="-9677"/>
            <a:ext cx="9143980" cy="5143490"/>
          </a:xfrm>
          <a:prstGeom prst="rect">
            <a:avLst/>
          </a:prstGeom>
          <a:noFill/>
        </p:spPr>
      </p:pic>
      <p:sp>
        <p:nvSpPr>
          <p:cNvPr id="3" name="TextBox 2">
            <a:extLst>
              <a:ext uri="{FF2B5EF4-FFF2-40B4-BE49-F238E27FC236}">
                <a16:creationId xmlns:a16="http://schemas.microsoft.com/office/drawing/2014/main" id="{2DEA7B21-0119-4B0A-8330-B91B9CAD8233}"/>
              </a:ext>
            </a:extLst>
          </p:cNvPr>
          <p:cNvSpPr txBox="1"/>
          <p:nvPr/>
        </p:nvSpPr>
        <p:spPr>
          <a:xfrm>
            <a:off x="7142781" y="4532285"/>
            <a:ext cx="19973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2">
                    <a:lumMod val="60000"/>
                    <a:lumOff val="40000"/>
                  </a:schemeClr>
                </a:solidFill>
                <a:latin typeface="Arial"/>
                <a:cs typeface="Arial"/>
              </a:rPr>
              <a:t>M</a:t>
            </a:r>
            <a:r>
              <a:rPr lang="en-US" sz="1600" b="1" baseline="-25000">
                <a:solidFill>
                  <a:schemeClr val="tx2">
                    <a:lumMod val="60000"/>
                    <a:lumOff val="40000"/>
                  </a:schemeClr>
                </a:solidFill>
                <a:latin typeface="Arial"/>
                <a:cs typeface="Arial"/>
              </a:rPr>
              <a:t>1</a:t>
            </a:r>
            <a:r>
              <a:rPr lang="en-US" sz="1600" b="1">
                <a:solidFill>
                  <a:schemeClr val="tx2">
                    <a:lumMod val="60000"/>
                    <a:lumOff val="40000"/>
                  </a:schemeClr>
                </a:solidFill>
                <a:latin typeface="Ink Free"/>
              </a:rPr>
              <a:t> is defined in the previous video</a:t>
            </a:r>
          </a:p>
        </p:txBody>
      </p:sp>
    </p:spTree>
    <p:extLst>
      <p:ext uri="{BB962C8B-B14F-4D97-AF65-F5344CB8AC3E}">
        <p14:creationId xmlns:p14="http://schemas.microsoft.com/office/powerpoint/2010/main" val="1788891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REX</a:t>
            </a:r>
            <a:endParaRPr lang="en-US"/>
          </a:p>
        </p:txBody>
      </p:sp>
    </p:spTree>
    <p:extLst>
      <p:ext uri="{BB962C8B-B14F-4D97-AF65-F5344CB8AC3E}">
        <p14:creationId xmlns:p14="http://schemas.microsoft.com/office/powerpoint/2010/main" val="4220042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t>
            </a:r>
            <a:r>
              <a:rPr lang="en-US" baseline="-25000"/>
              <a:t>REX</a:t>
            </a:r>
            <a:endParaRPr lang="en-US"/>
          </a:p>
        </p:txBody>
      </p:sp>
      <p:pic>
        <p:nvPicPr>
          <p:cNvPr id="3" name="Picture 3" descr="A close up of a logo&#10;&#10;Description automatically generated">
            <a:extLst>
              <a:ext uri="{FF2B5EF4-FFF2-40B4-BE49-F238E27FC236}">
                <a16:creationId xmlns:a16="http://schemas.microsoft.com/office/drawing/2014/main" id="{E925E04E-C740-464B-B38C-F23D1B87ECFB}"/>
              </a:ext>
            </a:extLst>
          </p:cNvPr>
          <p:cNvPicPr>
            <a:picLocks noChangeAspect="1"/>
          </p:cNvPicPr>
          <p:nvPr/>
        </p:nvPicPr>
        <p:blipFill>
          <a:blip r:embed="rId2"/>
          <a:stretch>
            <a:fillRect/>
          </a:stretch>
        </p:blipFill>
        <p:spPr>
          <a:xfrm>
            <a:off x="52307" y="444738"/>
            <a:ext cx="7818894" cy="1241540"/>
          </a:xfrm>
          <a:prstGeom prst="rect">
            <a:avLst/>
          </a:prstGeom>
        </p:spPr>
      </p:pic>
      <p:sp>
        <p:nvSpPr>
          <p:cNvPr id="4" name="TextBox 3">
            <a:extLst>
              <a:ext uri="{FF2B5EF4-FFF2-40B4-BE49-F238E27FC236}">
                <a16:creationId xmlns:a16="http://schemas.microsoft.com/office/drawing/2014/main" id="{122E9E62-0029-1A49-AABA-BE1C614DBBFB}"/>
              </a:ext>
            </a:extLst>
          </p:cNvPr>
          <p:cNvSpPr txBox="1"/>
          <p:nvPr/>
        </p:nvSpPr>
        <p:spPr>
          <a:xfrm>
            <a:off x="5465298" y="3889717"/>
            <a:ext cx="2121093" cy="369332"/>
          </a:xfrm>
          <a:prstGeom prst="rect">
            <a:avLst/>
          </a:prstGeom>
          <a:noFill/>
        </p:spPr>
        <p:txBody>
          <a:bodyPr wrap="none" rtlCol="0">
            <a:spAutoFit/>
          </a:bodyPr>
          <a:lstStyle/>
          <a:p>
            <a:r>
              <a:rPr lang="en-US"/>
              <a:t>Left as an exercise</a:t>
            </a:r>
          </a:p>
        </p:txBody>
      </p:sp>
    </p:spTree>
    <p:extLst>
      <p:ext uri="{BB962C8B-B14F-4D97-AF65-F5344CB8AC3E}">
        <p14:creationId xmlns:p14="http://schemas.microsoft.com/office/powerpoint/2010/main" val="2850317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(095)</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dirty="0"/>
              <a:t>DFA and NFA’s transition functions have different signatures.</a:t>
            </a:r>
          </a:p>
          <a:p>
            <a:r>
              <a:rPr lang="en-US" dirty="0"/>
              <a:t>In high level description of TM, the </a:t>
            </a:r>
            <a:r>
              <a:rPr lang="en-US" dirty="0">
                <a:solidFill>
                  <a:srgbClr val="FF2600"/>
                </a:solidFill>
                <a:latin typeface="American Typewriter" panose="02090604020004020304" pitchFamily="18" charset="77"/>
              </a:rPr>
              <a:t>Build</a:t>
            </a:r>
            <a:r>
              <a:rPr lang="en-US" dirty="0"/>
              <a:t> subroutine (such as building a DFA from NFA) often takes finite steps.</a:t>
            </a:r>
          </a:p>
        </p:txBody>
      </p:sp>
    </p:spTree>
    <p:extLst>
      <p:ext uri="{BB962C8B-B14F-4D97-AF65-F5344CB8AC3E}">
        <p14:creationId xmlns:p14="http://schemas.microsoft.com/office/powerpoint/2010/main" val="8650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096.CSE105.EDFADecidable.mp4</a:t>
            </a:r>
            <a:endParaRPr lang="en-US" sz="2400"/>
          </a:p>
        </p:txBody>
      </p:sp>
      <p:sp>
        <p:nvSpPr>
          <p:cNvPr id="3" name="TextBox 2">
            <a:extLst>
              <a:ext uri="{FF2B5EF4-FFF2-40B4-BE49-F238E27FC236}">
                <a16:creationId xmlns:a16="http://schemas.microsoft.com/office/drawing/2014/main" id="{41181B24-D854-5E40-86ED-58C395CE2231}"/>
              </a:ext>
            </a:extLst>
          </p:cNvPr>
          <p:cNvSpPr txBox="1"/>
          <p:nvPr/>
        </p:nvSpPr>
        <p:spPr>
          <a:xfrm>
            <a:off x="457200" y="1143000"/>
            <a:ext cx="8095725" cy="646331"/>
          </a:xfrm>
          <a:prstGeom prst="rect">
            <a:avLst/>
          </a:prstGeom>
          <a:noFill/>
        </p:spPr>
        <p:txBody>
          <a:bodyPr wrap="square" rtlCol="0">
            <a:spAutoFit/>
          </a:bodyPr>
          <a:lstStyle/>
          <a:p>
            <a:r>
              <a:rPr lang="en-US" i="1"/>
              <a:t>Remember:</a:t>
            </a:r>
          </a:p>
          <a:p>
            <a:endParaRPr lang="en-US" i="1"/>
          </a:p>
        </p:txBody>
      </p:sp>
      <p:pic>
        <p:nvPicPr>
          <p:cNvPr id="4" name="Picture 3" descr="A screenshot of text&#10;&#10;Description automatically generated">
            <a:extLst>
              <a:ext uri="{FF2B5EF4-FFF2-40B4-BE49-F238E27FC236}">
                <a16:creationId xmlns:a16="http://schemas.microsoft.com/office/drawing/2014/main" id="{63DD8277-A35E-B14E-B686-7933D5AA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66165"/>
            <a:ext cx="7132552" cy="3665845"/>
          </a:xfrm>
          <a:prstGeom prst="rect">
            <a:avLst/>
          </a:prstGeom>
        </p:spPr>
      </p:pic>
    </p:spTree>
    <p:extLst>
      <p:ext uri="{BB962C8B-B14F-4D97-AF65-F5344CB8AC3E}">
        <p14:creationId xmlns:p14="http://schemas.microsoft.com/office/powerpoint/2010/main" val="2748517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a:t>
            </a:r>
            <a:r>
              <a:rPr lang="en-US" sz="2000" baseline="-25000"/>
              <a:t>DFA</a:t>
            </a:r>
            <a:r>
              <a:rPr lang="en-US" sz="2000"/>
              <a:t> is decidable</a:t>
            </a:r>
          </a:p>
          <a:p>
            <a:pPr marL="0" indent="0">
              <a:buNone/>
            </a:pPr>
            <a:r>
              <a:rPr lang="en-US" sz="2000" b="1"/>
              <a:t>Proof: </a:t>
            </a:r>
            <a:r>
              <a:rPr lang="en-US" sz="2000"/>
              <a:t>WTS that { &lt;A&gt; | A is a DFA over Σ, L(A) is empty } is decidable. </a:t>
            </a:r>
          </a:p>
          <a:p>
            <a:pPr marL="0" indent="0">
              <a:buNone/>
            </a:pPr>
            <a:endParaRPr lang="en-US" sz="2000" b="1"/>
          </a:p>
          <a:p>
            <a:pPr marL="0" indent="0">
              <a:buNone/>
            </a:pPr>
            <a:endParaRPr lang="en-US" sz="2000" b="1"/>
          </a:p>
          <a:p>
            <a:pPr marL="0" indent="0">
              <a:buNone/>
            </a:pPr>
            <a:endParaRPr lang="en-US" sz="2000" b="1"/>
          </a:p>
          <a:p>
            <a:pPr marL="0" indent="0">
              <a:buNone/>
            </a:pPr>
            <a:endParaRPr lang="en-US" sz="2000" baseline="-25000"/>
          </a:p>
          <a:p>
            <a:pPr marL="0" indent="0">
              <a:buNone/>
            </a:pPr>
            <a:endParaRPr lang="en-US" sz="2000" baseline="-25000"/>
          </a:p>
          <a:p>
            <a:pPr marL="0" indent="0">
              <a:buNone/>
            </a:pPr>
            <a:endParaRPr lang="en-US" sz="2000"/>
          </a:p>
          <a:p>
            <a:pPr marL="0" indent="0">
              <a:buNone/>
            </a:pPr>
            <a:endParaRPr lang="en-US" sz="2000"/>
          </a:p>
        </p:txBody>
      </p:sp>
      <p:pic>
        <p:nvPicPr>
          <p:cNvPr id="5" name="Picture 4" descr="hw1.png"/>
          <p:cNvPicPr>
            <a:picLocks noChangeAspect="1"/>
          </p:cNvPicPr>
          <p:nvPr/>
        </p:nvPicPr>
        <p:blipFill rotWithShape="1">
          <a:blip r:embed="rId2">
            <a:extLst>
              <a:ext uri="{28A0092B-C50C-407E-A947-70E740481C1C}">
                <a14:useLocalDpi xmlns:a14="http://schemas.microsoft.com/office/drawing/2010/main" val="0"/>
              </a:ext>
            </a:extLst>
          </a:blip>
          <a:srcRect l="5585" r="23375"/>
          <a:stretch/>
        </p:blipFill>
        <p:spPr>
          <a:xfrm>
            <a:off x="1210236" y="2360705"/>
            <a:ext cx="1957293" cy="1486647"/>
          </a:xfrm>
          <a:prstGeom prst="rect">
            <a:avLst/>
          </a:prstGeom>
        </p:spPr>
      </p:pic>
      <p:pic>
        <p:nvPicPr>
          <p:cNvPr id="6" name="Picture 5" descr="reachable.png"/>
          <p:cNvPicPr>
            <a:picLocks noChangeAspect="1"/>
          </p:cNvPicPr>
          <p:nvPr/>
        </p:nvPicPr>
        <p:blipFill rotWithShape="1">
          <a:blip r:embed="rId3">
            <a:extLst>
              <a:ext uri="{28A0092B-C50C-407E-A947-70E740481C1C}">
                <a14:useLocalDpi xmlns:a14="http://schemas.microsoft.com/office/drawing/2010/main" val="0"/>
              </a:ext>
            </a:extLst>
          </a:blip>
          <a:srcRect r="40461" b="22843"/>
          <a:stretch/>
        </p:blipFill>
        <p:spPr>
          <a:xfrm>
            <a:off x="4761757" y="2360704"/>
            <a:ext cx="2126127" cy="1486647"/>
          </a:xfrm>
          <a:prstGeom prst="rect">
            <a:avLst/>
          </a:prstGeom>
        </p:spPr>
      </p:pic>
      <p:sp>
        <p:nvSpPr>
          <p:cNvPr id="18" name="Rectangle 17"/>
          <p:cNvSpPr/>
          <p:nvPr/>
        </p:nvSpPr>
        <p:spPr>
          <a:xfrm>
            <a:off x="1016000" y="2360705"/>
            <a:ext cx="2480235" cy="1598707"/>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04871" y="2360704"/>
            <a:ext cx="2480235" cy="1598707"/>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97805B-FED9-5C4B-9C7E-75F66148A94F}"/>
              </a:ext>
            </a:extLst>
          </p:cNvPr>
          <p:cNvSpPr txBox="1"/>
          <p:nvPr/>
        </p:nvSpPr>
        <p:spPr>
          <a:xfrm>
            <a:off x="511605" y="3478019"/>
            <a:ext cx="351378" cy="369332"/>
          </a:xfrm>
          <a:prstGeom prst="rect">
            <a:avLst/>
          </a:prstGeom>
          <a:noFill/>
        </p:spPr>
        <p:txBody>
          <a:bodyPr wrap="none" rtlCol="0">
            <a:spAutoFit/>
          </a:bodyPr>
          <a:lstStyle/>
          <a:p>
            <a:r>
              <a:rPr lang="en-US"/>
              <a:t>A</a:t>
            </a:r>
          </a:p>
        </p:txBody>
      </p:sp>
      <p:sp>
        <p:nvSpPr>
          <p:cNvPr id="9" name="TextBox 8">
            <a:extLst>
              <a:ext uri="{FF2B5EF4-FFF2-40B4-BE49-F238E27FC236}">
                <a16:creationId xmlns:a16="http://schemas.microsoft.com/office/drawing/2014/main" id="{825D7F6C-4D2B-E94F-9ED6-F01D2D606B91}"/>
              </a:ext>
            </a:extLst>
          </p:cNvPr>
          <p:cNvSpPr txBox="1"/>
          <p:nvPr/>
        </p:nvSpPr>
        <p:spPr>
          <a:xfrm>
            <a:off x="4213157" y="3478019"/>
            <a:ext cx="351378" cy="369332"/>
          </a:xfrm>
          <a:prstGeom prst="rect">
            <a:avLst/>
          </a:prstGeom>
          <a:noFill/>
        </p:spPr>
        <p:txBody>
          <a:bodyPr wrap="none" rtlCol="0">
            <a:spAutoFit/>
          </a:bodyPr>
          <a:lstStyle/>
          <a:p>
            <a:r>
              <a:rPr lang="en-US"/>
              <a:t>B</a:t>
            </a:r>
          </a:p>
        </p:txBody>
      </p:sp>
    </p:spTree>
    <p:extLst>
      <p:ext uri="{BB962C8B-B14F-4D97-AF65-F5344CB8AC3E}">
        <p14:creationId xmlns:p14="http://schemas.microsoft.com/office/powerpoint/2010/main" val="323354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a:t>
            </a:r>
            <a:r>
              <a:rPr lang="en-US" sz="2000" baseline="-25000"/>
              <a:t>DFA</a:t>
            </a:r>
            <a:r>
              <a:rPr lang="en-US" sz="2000"/>
              <a:t> is decidable</a:t>
            </a:r>
          </a:p>
          <a:p>
            <a:pPr marL="0" indent="0">
              <a:buNone/>
            </a:pPr>
            <a:r>
              <a:rPr lang="en-US" sz="2000" b="1"/>
              <a:t>Proof: </a:t>
            </a:r>
            <a:r>
              <a:rPr lang="en-US" sz="2000"/>
              <a:t>WTS that { &lt;A&gt; | A is a DFA over Σ, L(A) is empty } is decidable. </a:t>
            </a:r>
          </a:p>
          <a:p>
            <a:pPr marL="0" indent="0">
              <a:buNone/>
            </a:pPr>
            <a:endParaRPr lang="en-US" sz="2000" b="1"/>
          </a:p>
          <a:p>
            <a:pPr marL="0" indent="0">
              <a:buNone/>
            </a:pPr>
            <a:endParaRPr lang="en-US" sz="2000" b="1"/>
          </a:p>
          <a:p>
            <a:pPr marL="0" indent="0">
              <a:buNone/>
            </a:pPr>
            <a:endParaRPr lang="en-US" sz="2000" b="1"/>
          </a:p>
          <a:p>
            <a:pPr marL="0" indent="0">
              <a:buNone/>
            </a:pPr>
            <a:endParaRPr lang="en-US" sz="2000" baseline="-25000"/>
          </a:p>
          <a:p>
            <a:pPr marL="0" indent="0">
              <a:buNone/>
            </a:pPr>
            <a:endParaRPr lang="en-US" sz="2000" baseline="-25000"/>
          </a:p>
          <a:p>
            <a:pPr marL="0" indent="0">
              <a:buNone/>
            </a:pPr>
            <a:endParaRPr lang="en-US" sz="2000"/>
          </a:p>
          <a:p>
            <a:pPr marL="0" indent="0">
              <a:buNone/>
            </a:pPr>
            <a:endParaRPr lang="en-US" sz="2000"/>
          </a:p>
        </p:txBody>
      </p:sp>
      <p:pic>
        <p:nvPicPr>
          <p:cNvPr id="5" name="Picture 4" descr="hw1.png"/>
          <p:cNvPicPr>
            <a:picLocks noChangeAspect="1"/>
          </p:cNvPicPr>
          <p:nvPr/>
        </p:nvPicPr>
        <p:blipFill rotWithShape="1">
          <a:blip r:embed="rId2">
            <a:extLst>
              <a:ext uri="{28A0092B-C50C-407E-A947-70E740481C1C}">
                <a14:useLocalDpi xmlns:a14="http://schemas.microsoft.com/office/drawing/2010/main" val="0"/>
              </a:ext>
            </a:extLst>
          </a:blip>
          <a:srcRect l="5585" r="23375"/>
          <a:stretch/>
        </p:blipFill>
        <p:spPr>
          <a:xfrm>
            <a:off x="1210236" y="2360705"/>
            <a:ext cx="1957293" cy="1486647"/>
          </a:xfrm>
          <a:prstGeom prst="rect">
            <a:avLst/>
          </a:prstGeom>
        </p:spPr>
      </p:pic>
      <p:pic>
        <p:nvPicPr>
          <p:cNvPr id="6" name="Picture 5" descr="reachable.png"/>
          <p:cNvPicPr>
            <a:picLocks noChangeAspect="1"/>
          </p:cNvPicPr>
          <p:nvPr/>
        </p:nvPicPr>
        <p:blipFill rotWithShape="1">
          <a:blip r:embed="rId3">
            <a:extLst>
              <a:ext uri="{28A0092B-C50C-407E-A947-70E740481C1C}">
                <a14:useLocalDpi xmlns:a14="http://schemas.microsoft.com/office/drawing/2010/main" val="0"/>
              </a:ext>
            </a:extLst>
          </a:blip>
          <a:srcRect r="40461" b="22843"/>
          <a:stretch/>
        </p:blipFill>
        <p:spPr>
          <a:xfrm>
            <a:off x="4761757" y="2360704"/>
            <a:ext cx="2126127" cy="1486647"/>
          </a:xfrm>
          <a:prstGeom prst="rect">
            <a:avLst/>
          </a:prstGeom>
        </p:spPr>
      </p:pic>
      <p:sp>
        <p:nvSpPr>
          <p:cNvPr id="18" name="Rectangle 17"/>
          <p:cNvSpPr/>
          <p:nvPr/>
        </p:nvSpPr>
        <p:spPr>
          <a:xfrm>
            <a:off x="1016000" y="2360705"/>
            <a:ext cx="2480235" cy="1598707"/>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04871" y="2360704"/>
            <a:ext cx="2480235" cy="1598707"/>
          </a:xfrm>
          <a:prstGeom prst="rect">
            <a:avLst/>
          </a:prstGeom>
          <a:noFill/>
          <a:ln>
            <a:solidFill>
              <a:srgbClr val="4128D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97805B-FED9-5C4B-9C7E-75F66148A94F}"/>
              </a:ext>
            </a:extLst>
          </p:cNvPr>
          <p:cNvSpPr txBox="1"/>
          <p:nvPr/>
        </p:nvSpPr>
        <p:spPr>
          <a:xfrm>
            <a:off x="511605" y="3478019"/>
            <a:ext cx="351378" cy="369332"/>
          </a:xfrm>
          <a:prstGeom prst="rect">
            <a:avLst/>
          </a:prstGeom>
          <a:noFill/>
        </p:spPr>
        <p:txBody>
          <a:bodyPr wrap="none" rtlCol="0">
            <a:spAutoFit/>
          </a:bodyPr>
          <a:lstStyle/>
          <a:p>
            <a:r>
              <a:rPr lang="en-US"/>
              <a:t>A</a:t>
            </a:r>
          </a:p>
        </p:txBody>
      </p:sp>
      <p:sp>
        <p:nvSpPr>
          <p:cNvPr id="9" name="TextBox 8">
            <a:extLst>
              <a:ext uri="{FF2B5EF4-FFF2-40B4-BE49-F238E27FC236}">
                <a16:creationId xmlns:a16="http://schemas.microsoft.com/office/drawing/2014/main" id="{825D7F6C-4D2B-E94F-9ED6-F01D2D606B91}"/>
              </a:ext>
            </a:extLst>
          </p:cNvPr>
          <p:cNvSpPr txBox="1"/>
          <p:nvPr/>
        </p:nvSpPr>
        <p:spPr>
          <a:xfrm>
            <a:off x="4213157" y="3478019"/>
            <a:ext cx="351378" cy="369332"/>
          </a:xfrm>
          <a:prstGeom prst="rect">
            <a:avLst/>
          </a:prstGeom>
          <a:noFill/>
        </p:spPr>
        <p:txBody>
          <a:bodyPr wrap="none" rtlCol="0">
            <a:spAutoFit/>
          </a:bodyPr>
          <a:lstStyle/>
          <a:p>
            <a:r>
              <a:rPr lang="en-US"/>
              <a:t>B</a:t>
            </a:r>
          </a:p>
        </p:txBody>
      </p:sp>
      <mc:AlternateContent xmlns:mc="http://schemas.openxmlformats.org/markup-compatibility/2006" xmlns:p14="http://schemas.microsoft.com/office/powerpoint/2010/main">
        <mc:Choice Requires="p14">
          <p:contentPart p14:bwMode="auto" r:id="rId4">
            <p14:nvContentPartPr>
              <p14:cNvPr id="12" name="Ink 12">
                <a:extLst>
                  <a:ext uri="{FF2B5EF4-FFF2-40B4-BE49-F238E27FC236}">
                    <a16:creationId xmlns:a16="http://schemas.microsoft.com/office/drawing/2014/main" id="{A03E7E68-197C-E84E-BCC9-F747382FFB58}"/>
                  </a:ext>
                </a:extLst>
              </p14:cNvPr>
              <p14:cNvContentPartPr/>
              <p14:nvPr/>
            </p14:nvContentPartPr>
            <p14:xfrm>
              <a:off x="1792180" y="1132854"/>
              <a:ext cx="240840" cy="127800"/>
            </p14:xfrm>
          </p:contentPart>
        </mc:Choice>
        <mc:Fallback xmlns="">
          <p:pic>
            <p:nvPicPr>
              <p:cNvPr id="12" name="Ink 12">
                <a:extLst>
                  <a:ext uri="{FF2B5EF4-FFF2-40B4-BE49-F238E27FC236}">
                    <a16:creationId xmlns:a16="http://schemas.microsoft.com/office/drawing/2014/main" id="{A03E7E68-197C-E84E-BCC9-F747382FFB58}"/>
                  </a:ext>
                </a:extLst>
              </p:cNvPr>
              <p:cNvPicPr/>
              <p:nvPr/>
            </p:nvPicPr>
            <p:blipFill>
              <a:blip r:embed="rId5"/>
              <a:stretch>
                <a:fillRect/>
              </a:stretch>
            </p:blipFill>
            <p:spPr>
              <a:xfrm>
                <a:off x="1786069" y="1126751"/>
                <a:ext cx="253062" cy="14000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B8A7827-EC6B-8E45-AAA2-6265920CEAE8}"/>
                  </a:ext>
                </a:extLst>
              </p14:cNvPr>
              <p14:cNvContentPartPr/>
              <p14:nvPr/>
            </p14:nvContentPartPr>
            <p14:xfrm>
              <a:off x="2148220" y="1165974"/>
              <a:ext cx="49320" cy="70920"/>
            </p14:xfrm>
          </p:contentPart>
        </mc:Choice>
        <mc:Fallback xmlns="">
          <p:pic>
            <p:nvPicPr>
              <p:cNvPr id="13" name="Ink 12">
                <a:extLst>
                  <a:ext uri="{FF2B5EF4-FFF2-40B4-BE49-F238E27FC236}">
                    <a16:creationId xmlns:a16="http://schemas.microsoft.com/office/drawing/2014/main" id="{7B8A7827-EC6B-8E45-AAA2-6265920CEAE8}"/>
                  </a:ext>
                </a:extLst>
              </p:cNvPr>
              <p:cNvPicPr/>
              <p:nvPr/>
            </p:nvPicPr>
            <p:blipFill>
              <a:blip r:embed="rId7"/>
              <a:stretch>
                <a:fillRect/>
              </a:stretch>
            </p:blipFill>
            <p:spPr>
              <a:xfrm>
                <a:off x="2142100" y="1159854"/>
                <a:ext cx="61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8182D806-C12B-4541-B992-51996D3584C4}"/>
                  </a:ext>
                </a:extLst>
              </p14:cNvPr>
              <p14:cNvContentPartPr/>
              <p14:nvPr/>
            </p14:nvContentPartPr>
            <p14:xfrm>
              <a:off x="2192500" y="1174254"/>
              <a:ext cx="44640" cy="60480"/>
            </p14:xfrm>
          </p:contentPart>
        </mc:Choice>
        <mc:Fallback xmlns="">
          <p:pic>
            <p:nvPicPr>
              <p:cNvPr id="14" name="Ink 13">
                <a:extLst>
                  <a:ext uri="{FF2B5EF4-FFF2-40B4-BE49-F238E27FC236}">
                    <a16:creationId xmlns:a16="http://schemas.microsoft.com/office/drawing/2014/main" id="{8182D806-C12B-4541-B992-51996D3584C4}"/>
                  </a:ext>
                </a:extLst>
              </p:cNvPr>
              <p:cNvPicPr/>
              <p:nvPr/>
            </p:nvPicPr>
            <p:blipFill>
              <a:blip r:embed="rId9"/>
              <a:stretch>
                <a:fillRect/>
              </a:stretch>
            </p:blipFill>
            <p:spPr>
              <a:xfrm>
                <a:off x="2186380" y="1168097"/>
                <a:ext cx="56880" cy="727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0079BB5-3ABA-664E-81B9-30A629A4F381}"/>
                  </a:ext>
                </a:extLst>
              </p14:cNvPr>
              <p14:cNvContentPartPr/>
              <p14:nvPr/>
            </p14:nvContentPartPr>
            <p14:xfrm>
              <a:off x="2260900" y="1124214"/>
              <a:ext cx="32760" cy="126720"/>
            </p14:xfrm>
          </p:contentPart>
        </mc:Choice>
        <mc:Fallback xmlns="">
          <p:pic>
            <p:nvPicPr>
              <p:cNvPr id="15" name="Ink 14">
                <a:extLst>
                  <a:ext uri="{FF2B5EF4-FFF2-40B4-BE49-F238E27FC236}">
                    <a16:creationId xmlns:a16="http://schemas.microsoft.com/office/drawing/2014/main" id="{70079BB5-3ABA-664E-81B9-30A629A4F381}"/>
                  </a:ext>
                </a:extLst>
              </p:cNvPr>
              <p:cNvPicPr/>
              <p:nvPr/>
            </p:nvPicPr>
            <p:blipFill>
              <a:blip r:embed="rId11"/>
              <a:stretch>
                <a:fillRect/>
              </a:stretch>
            </p:blipFill>
            <p:spPr>
              <a:xfrm>
                <a:off x="2254780" y="1118077"/>
                <a:ext cx="45000" cy="1389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1D2CF38-859B-324F-A563-7CE0516E3B6B}"/>
                  </a:ext>
                </a:extLst>
              </p14:cNvPr>
              <p14:cNvContentPartPr/>
              <p14:nvPr/>
            </p14:nvContentPartPr>
            <p14:xfrm>
              <a:off x="2240740" y="1177854"/>
              <a:ext cx="41400" cy="8640"/>
            </p14:xfrm>
          </p:contentPart>
        </mc:Choice>
        <mc:Fallback xmlns="">
          <p:pic>
            <p:nvPicPr>
              <p:cNvPr id="16" name="Ink 15">
                <a:extLst>
                  <a:ext uri="{FF2B5EF4-FFF2-40B4-BE49-F238E27FC236}">
                    <a16:creationId xmlns:a16="http://schemas.microsoft.com/office/drawing/2014/main" id="{11D2CF38-859B-324F-A563-7CE0516E3B6B}"/>
                  </a:ext>
                </a:extLst>
              </p:cNvPr>
              <p:cNvPicPr/>
              <p:nvPr/>
            </p:nvPicPr>
            <p:blipFill>
              <a:blip r:embed="rId13"/>
              <a:stretch>
                <a:fillRect/>
              </a:stretch>
            </p:blipFill>
            <p:spPr>
              <a:xfrm>
                <a:off x="2234620" y="1171734"/>
                <a:ext cx="53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id="{705C0401-6BD3-F74E-AFC6-1F1A3117E1A0}"/>
                  </a:ext>
                </a:extLst>
              </p14:cNvPr>
              <p14:cNvContentPartPr/>
              <p14:nvPr/>
            </p14:nvContentPartPr>
            <p14:xfrm>
              <a:off x="2418940" y="1114854"/>
              <a:ext cx="113040" cy="124920"/>
            </p14:xfrm>
          </p:contentPart>
        </mc:Choice>
        <mc:Fallback xmlns="">
          <p:pic>
            <p:nvPicPr>
              <p:cNvPr id="24" name="Ink 24">
                <a:extLst>
                  <a:ext uri="{FF2B5EF4-FFF2-40B4-BE49-F238E27FC236}">
                    <a16:creationId xmlns:a16="http://schemas.microsoft.com/office/drawing/2014/main" id="{705C0401-6BD3-F74E-AFC6-1F1A3117E1A0}"/>
                  </a:ext>
                </a:extLst>
              </p:cNvPr>
              <p:cNvPicPr/>
              <p:nvPr/>
            </p:nvPicPr>
            <p:blipFill>
              <a:blip r:embed="rId15"/>
              <a:stretch>
                <a:fillRect/>
              </a:stretch>
            </p:blipFill>
            <p:spPr>
              <a:xfrm>
                <a:off x="2412800" y="1108734"/>
                <a:ext cx="125319"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5">
                <a:extLst>
                  <a:ext uri="{FF2B5EF4-FFF2-40B4-BE49-F238E27FC236}">
                    <a16:creationId xmlns:a16="http://schemas.microsoft.com/office/drawing/2014/main" id="{9D950EAC-5242-904E-933D-FB85A195A17D}"/>
                  </a:ext>
                </a:extLst>
              </p14:cNvPr>
              <p14:cNvContentPartPr/>
              <p14:nvPr/>
            </p14:nvContentPartPr>
            <p14:xfrm>
              <a:off x="2640700" y="1117014"/>
              <a:ext cx="579960" cy="163800"/>
            </p14:xfrm>
          </p:contentPart>
        </mc:Choice>
        <mc:Fallback xmlns="">
          <p:pic>
            <p:nvPicPr>
              <p:cNvPr id="35" name="Ink 35">
                <a:extLst>
                  <a:ext uri="{FF2B5EF4-FFF2-40B4-BE49-F238E27FC236}">
                    <a16:creationId xmlns:a16="http://schemas.microsoft.com/office/drawing/2014/main" id="{9D950EAC-5242-904E-933D-FB85A195A17D}"/>
                  </a:ext>
                </a:extLst>
              </p:cNvPr>
              <p:cNvPicPr/>
              <p:nvPr/>
            </p:nvPicPr>
            <p:blipFill>
              <a:blip r:embed="rId17"/>
              <a:stretch>
                <a:fillRect/>
              </a:stretch>
            </p:blipFill>
            <p:spPr>
              <a:xfrm>
                <a:off x="2634584" y="1110894"/>
                <a:ext cx="592192"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3">
                <a:extLst>
                  <a:ext uri="{FF2B5EF4-FFF2-40B4-BE49-F238E27FC236}">
                    <a16:creationId xmlns:a16="http://schemas.microsoft.com/office/drawing/2014/main" id="{05DC7494-29BB-8F41-832A-EAAB3F7104B6}"/>
                  </a:ext>
                </a:extLst>
              </p14:cNvPr>
              <p14:cNvContentPartPr/>
              <p14:nvPr/>
            </p14:nvContentPartPr>
            <p14:xfrm>
              <a:off x="3532480" y="1125164"/>
              <a:ext cx="123840" cy="102240"/>
            </p14:xfrm>
          </p:contentPart>
        </mc:Choice>
        <mc:Fallback xmlns="">
          <p:pic>
            <p:nvPicPr>
              <p:cNvPr id="42" name="Ink 43">
                <a:extLst>
                  <a:ext uri="{FF2B5EF4-FFF2-40B4-BE49-F238E27FC236}">
                    <a16:creationId xmlns:a16="http://schemas.microsoft.com/office/drawing/2014/main" id="{05DC7494-29BB-8F41-832A-EAAB3F7104B6}"/>
                  </a:ext>
                </a:extLst>
              </p:cNvPr>
              <p:cNvPicPr/>
              <p:nvPr/>
            </p:nvPicPr>
            <p:blipFill>
              <a:blip r:embed="rId19"/>
              <a:stretch>
                <a:fillRect/>
              </a:stretch>
            </p:blipFill>
            <p:spPr>
              <a:xfrm>
                <a:off x="3526360" y="1119022"/>
                <a:ext cx="136080" cy="1145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3">
                <a:extLst>
                  <a:ext uri="{FF2B5EF4-FFF2-40B4-BE49-F238E27FC236}">
                    <a16:creationId xmlns:a16="http://schemas.microsoft.com/office/drawing/2014/main" id="{33476F7E-9AC9-F948-A501-98A6B12625B0}"/>
                  </a:ext>
                </a:extLst>
              </p14:cNvPr>
              <p14:cNvContentPartPr/>
              <p14:nvPr/>
            </p14:nvContentPartPr>
            <p14:xfrm>
              <a:off x="3320080" y="1119534"/>
              <a:ext cx="112320" cy="98280"/>
            </p14:xfrm>
          </p:contentPart>
        </mc:Choice>
        <mc:Fallback xmlns="">
          <p:pic>
            <p:nvPicPr>
              <p:cNvPr id="43" name="Ink 43">
                <a:extLst>
                  <a:ext uri="{FF2B5EF4-FFF2-40B4-BE49-F238E27FC236}">
                    <a16:creationId xmlns:a16="http://schemas.microsoft.com/office/drawing/2014/main" id="{33476F7E-9AC9-F948-A501-98A6B12625B0}"/>
                  </a:ext>
                </a:extLst>
              </p:cNvPr>
              <p:cNvPicPr/>
              <p:nvPr/>
            </p:nvPicPr>
            <p:blipFill>
              <a:blip r:embed="rId21"/>
              <a:stretch>
                <a:fillRect/>
              </a:stretch>
            </p:blipFill>
            <p:spPr>
              <a:xfrm>
                <a:off x="3313940" y="1113414"/>
                <a:ext cx="124599" cy="110520"/>
              </a:xfrm>
              <a:prstGeom prst="rect">
                <a:avLst/>
              </a:prstGeom>
            </p:spPr>
          </p:pic>
        </mc:Fallback>
      </mc:AlternateContent>
      <p:grpSp>
        <p:nvGrpSpPr>
          <p:cNvPr id="66" name="Group 65">
            <a:extLst>
              <a:ext uri="{FF2B5EF4-FFF2-40B4-BE49-F238E27FC236}">
                <a16:creationId xmlns:a16="http://schemas.microsoft.com/office/drawing/2014/main" id="{4A549D89-B8C4-4154-A122-4A2027DABE6D}"/>
              </a:ext>
            </a:extLst>
          </p:cNvPr>
          <p:cNvGrpSpPr/>
          <p:nvPr/>
        </p:nvGrpSpPr>
        <p:grpSpPr>
          <a:xfrm>
            <a:off x="3776950" y="1118784"/>
            <a:ext cx="1257990" cy="278480"/>
            <a:chOff x="3783300" y="1099734"/>
            <a:chExt cx="1175440" cy="253080"/>
          </a:xfrm>
        </p:grpSpPr>
        <mc:AlternateContent xmlns:mc="http://schemas.openxmlformats.org/markup-compatibility/2006" xmlns:p14="http://schemas.microsoft.com/office/powerpoint/2010/main">
          <mc:Choice Requires="p14">
            <p:contentPart p14:bwMode="auto" r:id="rId22">
              <p14:nvContentPartPr>
                <p14:cNvPr id="52" name="Ink 52">
                  <a:extLst>
                    <a:ext uri="{FF2B5EF4-FFF2-40B4-BE49-F238E27FC236}">
                      <a16:creationId xmlns:a16="http://schemas.microsoft.com/office/drawing/2014/main" id="{91269AAD-9696-E549-94CA-CC924F71C69C}"/>
                    </a:ext>
                  </a:extLst>
                </p14:cNvPr>
                <p14:cNvContentPartPr/>
                <p14:nvPr/>
              </p14:nvContentPartPr>
              <p14:xfrm>
                <a:off x="3783300" y="1115574"/>
                <a:ext cx="273600" cy="110160"/>
              </p14:xfrm>
            </p:contentPart>
          </mc:Choice>
          <mc:Fallback xmlns="">
            <p:pic>
              <p:nvPicPr>
                <p:cNvPr id="52" name="Ink 52">
                  <a:extLst>
                    <a:ext uri="{FF2B5EF4-FFF2-40B4-BE49-F238E27FC236}">
                      <a16:creationId xmlns:a16="http://schemas.microsoft.com/office/drawing/2014/main" id="{91269AAD-9696-E549-94CA-CC924F71C69C}"/>
                    </a:ext>
                  </a:extLst>
                </p:cNvPr>
                <p:cNvPicPr/>
                <p:nvPr/>
              </p:nvPicPr>
              <p:blipFill>
                <a:blip r:embed="rId23"/>
                <a:stretch>
                  <a:fillRect/>
                </a:stretch>
              </p:blipFill>
              <p:spPr>
                <a:xfrm>
                  <a:off x="3777579" y="1110017"/>
                  <a:ext cx="285042" cy="1212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8">
                  <a:extLst>
                    <a:ext uri="{FF2B5EF4-FFF2-40B4-BE49-F238E27FC236}">
                      <a16:creationId xmlns:a16="http://schemas.microsoft.com/office/drawing/2014/main" id="{E962E663-8DA8-7C42-8037-CADBED457043}"/>
                    </a:ext>
                  </a:extLst>
                </p14:cNvPr>
                <p14:cNvContentPartPr/>
                <p14:nvPr/>
              </p14:nvContentPartPr>
              <p14:xfrm>
                <a:off x="4139630" y="1100814"/>
                <a:ext cx="294840" cy="112680"/>
              </p14:xfrm>
            </p:contentPart>
          </mc:Choice>
          <mc:Fallback xmlns="">
            <p:pic>
              <p:nvPicPr>
                <p:cNvPr id="58" name="Ink 58">
                  <a:extLst>
                    <a:ext uri="{FF2B5EF4-FFF2-40B4-BE49-F238E27FC236}">
                      <a16:creationId xmlns:a16="http://schemas.microsoft.com/office/drawing/2014/main" id="{E962E663-8DA8-7C42-8037-CADBED457043}"/>
                    </a:ext>
                  </a:extLst>
                </p:cNvPr>
                <p:cNvPicPr/>
                <p:nvPr/>
              </p:nvPicPr>
              <p:blipFill>
                <a:blip r:embed="rId25"/>
                <a:stretch>
                  <a:fillRect/>
                </a:stretch>
              </p:blipFill>
              <p:spPr>
                <a:xfrm>
                  <a:off x="4133902" y="1095262"/>
                  <a:ext cx="306297" cy="1237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7" name="Ink 67">
                  <a:extLst>
                    <a:ext uri="{FF2B5EF4-FFF2-40B4-BE49-F238E27FC236}">
                      <a16:creationId xmlns:a16="http://schemas.microsoft.com/office/drawing/2014/main" id="{6400A2BA-B1B2-E24B-8D4E-7CD86B461AFA}"/>
                    </a:ext>
                  </a:extLst>
                </p14:cNvPr>
                <p14:cNvContentPartPr/>
                <p14:nvPr/>
              </p14:nvContentPartPr>
              <p14:xfrm>
                <a:off x="4530720" y="1099734"/>
                <a:ext cx="421560" cy="141480"/>
              </p14:xfrm>
            </p:contentPart>
          </mc:Choice>
          <mc:Fallback xmlns="">
            <p:pic>
              <p:nvPicPr>
                <p:cNvPr id="67" name="Ink 67">
                  <a:extLst>
                    <a:ext uri="{FF2B5EF4-FFF2-40B4-BE49-F238E27FC236}">
                      <a16:creationId xmlns:a16="http://schemas.microsoft.com/office/drawing/2014/main" id="{6400A2BA-B1B2-E24B-8D4E-7CD86B461AFA}"/>
                    </a:ext>
                  </a:extLst>
                </p:cNvPr>
                <p:cNvPicPr/>
                <p:nvPr/>
              </p:nvPicPr>
              <p:blipFill>
                <a:blip r:embed="rId27"/>
                <a:stretch>
                  <a:fillRect/>
                </a:stretch>
              </p:blipFill>
              <p:spPr>
                <a:xfrm>
                  <a:off x="4525005" y="1094179"/>
                  <a:ext cx="432990" cy="15258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Ink 71">
                  <a:extLst>
                    <a:ext uri="{FF2B5EF4-FFF2-40B4-BE49-F238E27FC236}">
                      <a16:creationId xmlns:a16="http://schemas.microsoft.com/office/drawing/2014/main" id="{48A5586D-680E-AF45-A8DD-1FAEE79CB3E4}"/>
                    </a:ext>
                  </a:extLst>
                </p14:cNvPr>
                <p14:cNvContentPartPr/>
                <p14:nvPr/>
              </p14:nvContentPartPr>
              <p14:xfrm>
                <a:off x="4011940" y="1279374"/>
                <a:ext cx="86760" cy="69120"/>
              </p14:xfrm>
            </p:contentPart>
          </mc:Choice>
          <mc:Fallback xmlns="">
            <p:pic>
              <p:nvPicPr>
                <p:cNvPr id="71" name="Ink 71">
                  <a:extLst>
                    <a:ext uri="{FF2B5EF4-FFF2-40B4-BE49-F238E27FC236}">
                      <a16:creationId xmlns:a16="http://schemas.microsoft.com/office/drawing/2014/main" id="{48A5586D-680E-AF45-A8DD-1FAEE79CB3E4}"/>
                    </a:ext>
                  </a:extLst>
                </p:cNvPr>
                <p:cNvPicPr/>
                <p:nvPr/>
              </p:nvPicPr>
              <p:blipFill>
                <a:blip r:embed="rId29"/>
                <a:stretch>
                  <a:fillRect/>
                </a:stretch>
              </p:blipFill>
              <p:spPr>
                <a:xfrm>
                  <a:off x="4006223" y="1273805"/>
                  <a:ext cx="98193" cy="8025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6">
                  <a:extLst>
                    <a:ext uri="{FF2B5EF4-FFF2-40B4-BE49-F238E27FC236}">
                      <a16:creationId xmlns:a16="http://schemas.microsoft.com/office/drawing/2014/main" id="{31EBF757-7C37-1A45-AB22-B7BC7F73DBD4}"/>
                    </a:ext>
                  </a:extLst>
                </p14:cNvPr>
                <p14:cNvContentPartPr/>
                <p14:nvPr/>
              </p14:nvContentPartPr>
              <p14:xfrm>
                <a:off x="4158460" y="1258494"/>
                <a:ext cx="168120" cy="87840"/>
              </p14:xfrm>
            </p:contentPart>
          </mc:Choice>
          <mc:Fallback xmlns="">
            <p:pic>
              <p:nvPicPr>
                <p:cNvPr id="76" name="Ink 76">
                  <a:extLst>
                    <a:ext uri="{FF2B5EF4-FFF2-40B4-BE49-F238E27FC236}">
                      <a16:creationId xmlns:a16="http://schemas.microsoft.com/office/drawing/2014/main" id="{31EBF757-7C37-1A45-AB22-B7BC7F73DBD4}"/>
                    </a:ext>
                  </a:extLst>
                </p:cNvPr>
                <p:cNvPicPr/>
                <p:nvPr/>
              </p:nvPicPr>
              <p:blipFill>
                <a:blip r:embed="rId31"/>
                <a:stretch>
                  <a:fillRect/>
                </a:stretch>
              </p:blipFill>
              <p:spPr>
                <a:xfrm>
                  <a:off x="4152744" y="1252922"/>
                  <a:ext cx="179552" cy="989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9" name="Ink 89">
                  <a:extLst>
                    <a:ext uri="{FF2B5EF4-FFF2-40B4-BE49-F238E27FC236}">
                      <a16:creationId xmlns:a16="http://schemas.microsoft.com/office/drawing/2014/main" id="{D7AF438B-B7F8-A646-8BB5-278CFD2B1D02}"/>
                    </a:ext>
                  </a:extLst>
                </p14:cNvPr>
                <p14:cNvContentPartPr/>
                <p14:nvPr/>
              </p14:nvContentPartPr>
              <p14:xfrm>
                <a:off x="4429900" y="1222494"/>
                <a:ext cx="528840" cy="130320"/>
              </p14:xfrm>
            </p:contentPart>
          </mc:Choice>
          <mc:Fallback xmlns="">
            <p:pic>
              <p:nvPicPr>
                <p:cNvPr id="89" name="Ink 89">
                  <a:extLst>
                    <a:ext uri="{FF2B5EF4-FFF2-40B4-BE49-F238E27FC236}">
                      <a16:creationId xmlns:a16="http://schemas.microsoft.com/office/drawing/2014/main" id="{D7AF438B-B7F8-A646-8BB5-278CFD2B1D02}"/>
                    </a:ext>
                  </a:extLst>
                </p:cNvPr>
                <p:cNvPicPr/>
                <p:nvPr/>
              </p:nvPicPr>
              <p:blipFill>
                <a:blip r:embed="rId33"/>
                <a:stretch>
                  <a:fillRect/>
                </a:stretch>
              </p:blipFill>
              <p:spPr>
                <a:xfrm>
                  <a:off x="4424181" y="1216914"/>
                  <a:ext cx="540278" cy="14148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90" name="Ink 89">
                <a:extLst>
                  <a:ext uri="{FF2B5EF4-FFF2-40B4-BE49-F238E27FC236}">
                    <a16:creationId xmlns:a16="http://schemas.microsoft.com/office/drawing/2014/main" id="{451AD388-E309-ED4F-A155-D40510A3088D}"/>
                  </a:ext>
                </a:extLst>
              </p14:cNvPr>
              <p14:cNvContentPartPr/>
              <p14:nvPr/>
            </p14:nvContentPartPr>
            <p14:xfrm>
              <a:off x="1625500" y="1228974"/>
              <a:ext cx="111600" cy="131400"/>
            </p14:xfrm>
          </p:contentPart>
        </mc:Choice>
        <mc:Fallback xmlns="">
          <p:pic>
            <p:nvPicPr>
              <p:cNvPr id="90" name="Ink 89">
                <a:extLst>
                  <a:ext uri="{FF2B5EF4-FFF2-40B4-BE49-F238E27FC236}">
                    <a16:creationId xmlns:a16="http://schemas.microsoft.com/office/drawing/2014/main" id="{451AD388-E309-ED4F-A155-D40510A3088D}"/>
                  </a:ext>
                </a:extLst>
              </p:cNvPr>
              <p:cNvPicPr/>
              <p:nvPr/>
            </p:nvPicPr>
            <p:blipFill>
              <a:blip r:embed="rId35"/>
              <a:stretch>
                <a:fillRect/>
              </a:stretch>
            </p:blipFill>
            <p:spPr>
              <a:xfrm>
                <a:off x="1619380" y="1222854"/>
                <a:ext cx="123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5" name="Ink 95">
                <a:extLst>
                  <a:ext uri="{FF2B5EF4-FFF2-40B4-BE49-F238E27FC236}">
                    <a16:creationId xmlns:a16="http://schemas.microsoft.com/office/drawing/2014/main" id="{21ED2E2B-62CF-B449-B026-27A0546C36E7}"/>
                  </a:ext>
                </a:extLst>
              </p14:cNvPr>
              <p14:cNvContentPartPr/>
              <p14:nvPr/>
            </p14:nvContentPartPr>
            <p14:xfrm>
              <a:off x="1142690" y="2003794"/>
              <a:ext cx="432000" cy="245880"/>
            </p14:xfrm>
          </p:contentPart>
        </mc:Choice>
        <mc:Fallback xmlns="">
          <p:pic>
            <p:nvPicPr>
              <p:cNvPr id="95" name="Ink 95">
                <a:extLst>
                  <a:ext uri="{FF2B5EF4-FFF2-40B4-BE49-F238E27FC236}">
                    <a16:creationId xmlns:a16="http://schemas.microsoft.com/office/drawing/2014/main" id="{21ED2E2B-62CF-B449-B026-27A0546C36E7}"/>
                  </a:ext>
                </a:extLst>
              </p:cNvPr>
              <p:cNvPicPr/>
              <p:nvPr/>
            </p:nvPicPr>
            <p:blipFill>
              <a:blip r:embed="rId37"/>
              <a:stretch>
                <a:fillRect/>
              </a:stretch>
            </p:blipFill>
            <p:spPr>
              <a:xfrm>
                <a:off x="1133690" y="1994807"/>
                <a:ext cx="449640" cy="2634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6" name="Ink 95">
                <a:extLst>
                  <a:ext uri="{FF2B5EF4-FFF2-40B4-BE49-F238E27FC236}">
                    <a16:creationId xmlns:a16="http://schemas.microsoft.com/office/drawing/2014/main" id="{D8B344A8-B0EA-5540-8B25-8C641307DEB9}"/>
                  </a:ext>
                </a:extLst>
              </p14:cNvPr>
              <p14:cNvContentPartPr/>
              <p14:nvPr/>
            </p14:nvContentPartPr>
            <p14:xfrm>
              <a:off x="1634810" y="2099914"/>
              <a:ext cx="1440" cy="1080"/>
            </p14:xfrm>
          </p:contentPart>
        </mc:Choice>
        <mc:Fallback xmlns="">
          <p:pic>
            <p:nvPicPr>
              <p:cNvPr id="96" name="Ink 95">
                <a:extLst>
                  <a:ext uri="{FF2B5EF4-FFF2-40B4-BE49-F238E27FC236}">
                    <a16:creationId xmlns:a16="http://schemas.microsoft.com/office/drawing/2014/main" id="{D8B344A8-B0EA-5540-8B25-8C641307DEB9}"/>
                  </a:ext>
                </a:extLst>
              </p:cNvPr>
              <p:cNvPicPr/>
              <p:nvPr/>
            </p:nvPicPr>
            <p:blipFill>
              <a:blip r:embed="rId39"/>
              <a:stretch>
                <a:fillRect/>
              </a:stretch>
            </p:blipFill>
            <p:spPr>
              <a:xfrm>
                <a:off x="1622810" y="2093164"/>
                <a:ext cx="24960" cy="143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7" name="Ink 96">
                <a:extLst>
                  <a:ext uri="{FF2B5EF4-FFF2-40B4-BE49-F238E27FC236}">
                    <a16:creationId xmlns:a16="http://schemas.microsoft.com/office/drawing/2014/main" id="{910AE2B9-4AC3-6347-99DB-AC14E598C906}"/>
                  </a:ext>
                </a:extLst>
              </p14:cNvPr>
              <p14:cNvContentPartPr/>
              <p14:nvPr/>
            </p14:nvContentPartPr>
            <p14:xfrm>
              <a:off x="1649930" y="2161114"/>
              <a:ext cx="12600" cy="360"/>
            </p14:xfrm>
          </p:contentPart>
        </mc:Choice>
        <mc:Fallback xmlns="">
          <p:pic>
            <p:nvPicPr>
              <p:cNvPr id="97" name="Ink 96">
                <a:extLst>
                  <a:ext uri="{FF2B5EF4-FFF2-40B4-BE49-F238E27FC236}">
                    <a16:creationId xmlns:a16="http://schemas.microsoft.com/office/drawing/2014/main" id="{910AE2B9-4AC3-6347-99DB-AC14E598C906}"/>
                  </a:ext>
                </a:extLst>
              </p:cNvPr>
              <p:cNvPicPr/>
              <p:nvPr/>
            </p:nvPicPr>
            <p:blipFill>
              <a:blip r:embed="rId41"/>
              <a:stretch>
                <a:fillRect/>
              </a:stretch>
            </p:blipFill>
            <p:spPr>
              <a:xfrm>
                <a:off x="1640930" y="215211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5">
                <a:extLst>
                  <a:ext uri="{FF2B5EF4-FFF2-40B4-BE49-F238E27FC236}">
                    <a16:creationId xmlns:a16="http://schemas.microsoft.com/office/drawing/2014/main" id="{8FA3F8AC-3562-E947-8E15-7F173D0B8426}"/>
                  </a:ext>
                </a:extLst>
              </p14:cNvPr>
              <p14:cNvContentPartPr/>
              <p14:nvPr/>
            </p14:nvContentPartPr>
            <p14:xfrm>
              <a:off x="1810850" y="2034394"/>
              <a:ext cx="488520" cy="188280"/>
            </p14:xfrm>
          </p:contentPart>
        </mc:Choice>
        <mc:Fallback xmlns="">
          <p:pic>
            <p:nvPicPr>
              <p:cNvPr id="105" name="Ink 105">
                <a:extLst>
                  <a:ext uri="{FF2B5EF4-FFF2-40B4-BE49-F238E27FC236}">
                    <a16:creationId xmlns:a16="http://schemas.microsoft.com/office/drawing/2014/main" id="{8FA3F8AC-3562-E947-8E15-7F173D0B8426}"/>
                  </a:ext>
                </a:extLst>
              </p:cNvPr>
              <p:cNvPicPr/>
              <p:nvPr/>
            </p:nvPicPr>
            <p:blipFill>
              <a:blip r:embed="rId43"/>
              <a:stretch>
                <a:fillRect/>
              </a:stretch>
            </p:blipFill>
            <p:spPr>
              <a:xfrm>
                <a:off x="1801843" y="2025377"/>
                <a:ext cx="506173" cy="20595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0" name="Ink 110">
                <a:extLst>
                  <a:ext uri="{FF2B5EF4-FFF2-40B4-BE49-F238E27FC236}">
                    <a16:creationId xmlns:a16="http://schemas.microsoft.com/office/drawing/2014/main" id="{1EF8FEC4-F669-F044-8B6F-6866A0C104BE}"/>
                  </a:ext>
                </a:extLst>
              </p14:cNvPr>
              <p14:cNvContentPartPr/>
              <p14:nvPr/>
            </p14:nvContentPartPr>
            <p14:xfrm>
              <a:off x="2493770" y="2059594"/>
              <a:ext cx="342360" cy="171720"/>
            </p14:xfrm>
          </p:contentPart>
        </mc:Choice>
        <mc:Fallback xmlns="">
          <p:pic>
            <p:nvPicPr>
              <p:cNvPr id="110" name="Ink 110">
                <a:extLst>
                  <a:ext uri="{FF2B5EF4-FFF2-40B4-BE49-F238E27FC236}">
                    <a16:creationId xmlns:a16="http://schemas.microsoft.com/office/drawing/2014/main" id="{1EF8FEC4-F669-F044-8B6F-6866A0C104BE}"/>
                  </a:ext>
                </a:extLst>
              </p:cNvPr>
              <p:cNvPicPr/>
              <p:nvPr/>
            </p:nvPicPr>
            <p:blipFill>
              <a:blip r:embed="rId45"/>
              <a:stretch>
                <a:fillRect/>
              </a:stretch>
            </p:blipFill>
            <p:spPr>
              <a:xfrm>
                <a:off x="2484779" y="2050613"/>
                <a:ext cx="359981" cy="18932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4" name="Ink 114">
                <a:extLst>
                  <a:ext uri="{FF2B5EF4-FFF2-40B4-BE49-F238E27FC236}">
                    <a16:creationId xmlns:a16="http://schemas.microsoft.com/office/drawing/2014/main" id="{7A59CA17-B071-FB4B-AC0C-D20C8EE12A55}"/>
                  </a:ext>
                </a:extLst>
              </p14:cNvPr>
              <p14:cNvContentPartPr/>
              <p14:nvPr/>
            </p14:nvContentPartPr>
            <p14:xfrm>
              <a:off x="3044930" y="2036914"/>
              <a:ext cx="307080" cy="218160"/>
            </p14:xfrm>
          </p:contentPart>
        </mc:Choice>
        <mc:Fallback xmlns="">
          <p:pic>
            <p:nvPicPr>
              <p:cNvPr id="114" name="Ink 114">
                <a:extLst>
                  <a:ext uri="{FF2B5EF4-FFF2-40B4-BE49-F238E27FC236}">
                    <a16:creationId xmlns:a16="http://schemas.microsoft.com/office/drawing/2014/main" id="{7A59CA17-B071-FB4B-AC0C-D20C8EE12A55}"/>
                  </a:ext>
                </a:extLst>
              </p:cNvPr>
              <p:cNvPicPr/>
              <p:nvPr/>
            </p:nvPicPr>
            <p:blipFill>
              <a:blip r:embed="rId47"/>
              <a:stretch>
                <a:fillRect/>
              </a:stretch>
            </p:blipFill>
            <p:spPr>
              <a:xfrm>
                <a:off x="3035930" y="2027914"/>
                <a:ext cx="324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6" name="Ink 126">
                <a:extLst>
                  <a:ext uri="{FF2B5EF4-FFF2-40B4-BE49-F238E27FC236}">
                    <a16:creationId xmlns:a16="http://schemas.microsoft.com/office/drawing/2014/main" id="{6F776974-20D3-0743-8F6A-257D6E414443}"/>
                  </a:ext>
                </a:extLst>
              </p14:cNvPr>
              <p14:cNvContentPartPr/>
              <p14:nvPr/>
            </p14:nvContentPartPr>
            <p14:xfrm>
              <a:off x="3599690" y="2055634"/>
              <a:ext cx="582840" cy="209880"/>
            </p14:xfrm>
          </p:contentPart>
        </mc:Choice>
        <mc:Fallback xmlns="">
          <p:pic>
            <p:nvPicPr>
              <p:cNvPr id="126" name="Ink 126">
                <a:extLst>
                  <a:ext uri="{FF2B5EF4-FFF2-40B4-BE49-F238E27FC236}">
                    <a16:creationId xmlns:a16="http://schemas.microsoft.com/office/drawing/2014/main" id="{6F776974-20D3-0743-8F6A-257D6E414443}"/>
                  </a:ext>
                </a:extLst>
              </p:cNvPr>
              <p:cNvPicPr/>
              <p:nvPr/>
            </p:nvPicPr>
            <p:blipFill>
              <a:blip r:embed="rId49"/>
              <a:stretch>
                <a:fillRect/>
              </a:stretch>
            </p:blipFill>
            <p:spPr>
              <a:xfrm>
                <a:off x="3590690" y="2046634"/>
                <a:ext cx="600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9" name="Ink 129">
                <a:extLst>
                  <a:ext uri="{FF2B5EF4-FFF2-40B4-BE49-F238E27FC236}">
                    <a16:creationId xmlns:a16="http://schemas.microsoft.com/office/drawing/2014/main" id="{5580ED70-8335-E445-B210-2F7DCF46E787}"/>
                  </a:ext>
                </a:extLst>
              </p14:cNvPr>
              <p14:cNvContentPartPr/>
              <p14:nvPr/>
            </p14:nvContentPartPr>
            <p14:xfrm>
              <a:off x="4437770" y="2038714"/>
              <a:ext cx="198360" cy="234360"/>
            </p14:xfrm>
          </p:contentPart>
        </mc:Choice>
        <mc:Fallback xmlns="">
          <p:pic>
            <p:nvPicPr>
              <p:cNvPr id="129" name="Ink 129">
                <a:extLst>
                  <a:ext uri="{FF2B5EF4-FFF2-40B4-BE49-F238E27FC236}">
                    <a16:creationId xmlns:a16="http://schemas.microsoft.com/office/drawing/2014/main" id="{5580ED70-8335-E445-B210-2F7DCF46E787}"/>
                  </a:ext>
                </a:extLst>
              </p:cNvPr>
              <p:cNvPicPr/>
              <p:nvPr/>
            </p:nvPicPr>
            <p:blipFill>
              <a:blip r:embed="rId51"/>
              <a:stretch>
                <a:fillRect/>
              </a:stretch>
            </p:blipFill>
            <p:spPr>
              <a:xfrm>
                <a:off x="4428770" y="2029714"/>
                <a:ext cx="216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2" name="Ink 132">
                <a:extLst>
                  <a:ext uri="{FF2B5EF4-FFF2-40B4-BE49-F238E27FC236}">
                    <a16:creationId xmlns:a16="http://schemas.microsoft.com/office/drawing/2014/main" id="{905BC0B8-D16F-5145-BEA0-1AFE84A23AA2}"/>
                  </a:ext>
                </a:extLst>
              </p14:cNvPr>
              <p14:cNvContentPartPr/>
              <p14:nvPr/>
            </p14:nvContentPartPr>
            <p14:xfrm>
              <a:off x="4851770" y="2118634"/>
              <a:ext cx="167760" cy="102600"/>
            </p14:xfrm>
          </p:contentPart>
        </mc:Choice>
        <mc:Fallback xmlns="">
          <p:pic>
            <p:nvPicPr>
              <p:cNvPr id="132" name="Ink 132">
                <a:extLst>
                  <a:ext uri="{FF2B5EF4-FFF2-40B4-BE49-F238E27FC236}">
                    <a16:creationId xmlns:a16="http://schemas.microsoft.com/office/drawing/2014/main" id="{905BC0B8-D16F-5145-BEA0-1AFE84A23AA2}"/>
                  </a:ext>
                </a:extLst>
              </p:cNvPr>
              <p:cNvPicPr/>
              <p:nvPr/>
            </p:nvPicPr>
            <p:blipFill>
              <a:blip r:embed="rId53"/>
              <a:stretch>
                <a:fillRect/>
              </a:stretch>
            </p:blipFill>
            <p:spPr>
              <a:xfrm>
                <a:off x="4842770" y="2109665"/>
                <a:ext cx="185400" cy="12017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1" name="Ink 141">
                <a:extLst>
                  <a:ext uri="{FF2B5EF4-FFF2-40B4-BE49-F238E27FC236}">
                    <a16:creationId xmlns:a16="http://schemas.microsoft.com/office/drawing/2014/main" id="{3D62346B-6BC5-284A-A7F0-00B86C9E0818}"/>
                  </a:ext>
                </a:extLst>
              </p14:cNvPr>
              <p14:cNvContentPartPr/>
              <p14:nvPr/>
            </p14:nvContentPartPr>
            <p14:xfrm>
              <a:off x="5241231" y="2018914"/>
              <a:ext cx="439920" cy="286200"/>
            </p14:xfrm>
          </p:contentPart>
        </mc:Choice>
        <mc:Fallback xmlns="">
          <p:pic>
            <p:nvPicPr>
              <p:cNvPr id="141" name="Ink 141">
                <a:extLst>
                  <a:ext uri="{FF2B5EF4-FFF2-40B4-BE49-F238E27FC236}">
                    <a16:creationId xmlns:a16="http://schemas.microsoft.com/office/drawing/2014/main" id="{3D62346B-6BC5-284A-A7F0-00B86C9E0818}"/>
                  </a:ext>
                </a:extLst>
              </p:cNvPr>
              <p:cNvPicPr/>
              <p:nvPr/>
            </p:nvPicPr>
            <p:blipFill>
              <a:blip r:embed="rId55"/>
              <a:stretch>
                <a:fillRect/>
              </a:stretch>
            </p:blipFill>
            <p:spPr>
              <a:xfrm>
                <a:off x="5232224" y="2009925"/>
                <a:ext cx="457574" cy="30381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4" name="Ink 144">
                <a:extLst>
                  <a:ext uri="{FF2B5EF4-FFF2-40B4-BE49-F238E27FC236}">
                    <a16:creationId xmlns:a16="http://schemas.microsoft.com/office/drawing/2014/main" id="{F8894E11-07A6-AA4B-8343-2FFFC0179B61}"/>
                  </a:ext>
                </a:extLst>
              </p14:cNvPr>
              <p14:cNvContentPartPr/>
              <p14:nvPr/>
            </p14:nvContentPartPr>
            <p14:xfrm>
              <a:off x="5827311" y="2089474"/>
              <a:ext cx="88200" cy="110880"/>
            </p14:xfrm>
          </p:contentPart>
        </mc:Choice>
        <mc:Fallback xmlns="">
          <p:pic>
            <p:nvPicPr>
              <p:cNvPr id="144" name="Ink 144">
                <a:extLst>
                  <a:ext uri="{FF2B5EF4-FFF2-40B4-BE49-F238E27FC236}">
                    <a16:creationId xmlns:a16="http://schemas.microsoft.com/office/drawing/2014/main" id="{F8894E11-07A6-AA4B-8343-2FFFC0179B61}"/>
                  </a:ext>
                </a:extLst>
              </p:cNvPr>
              <p:cNvPicPr/>
              <p:nvPr/>
            </p:nvPicPr>
            <p:blipFill>
              <a:blip r:embed="rId57"/>
              <a:stretch>
                <a:fillRect/>
              </a:stretch>
            </p:blipFill>
            <p:spPr>
              <a:xfrm>
                <a:off x="5818311" y="2080445"/>
                <a:ext cx="105840" cy="12857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4" name="Ink 154">
                <a:extLst>
                  <a:ext uri="{FF2B5EF4-FFF2-40B4-BE49-F238E27FC236}">
                    <a16:creationId xmlns:a16="http://schemas.microsoft.com/office/drawing/2014/main" id="{8B9D73E2-4B3F-6E4D-AC31-D2925842996F}"/>
                  </a:ext>
                </a:extLst>
              </p14:cNvPr>
              <p14:cNvContentPartPr/>
              <p14:nvPr/>
            </p14:nvContentPartPr>
            <p14:xfrm>
              <a:off x="6130791" y="2036914"/>
              <a:ext cx="626040" cy="273960"/>
            </p14:xfrm>
          </p:contentPart>
        </mc:Choice>
        <mc:Fallback xmlns="">
          <p:pic>
            <p:nvPicPr>
              <p:cNvPr id="154" name="Ink 154">
                <a:extLst>
                  <a:ext uri="{FF2B5EF4-FFF2-40B4-BE49-F238E27FC236}">
                    <a16:creationId xmlns:a16="http://schemas.microsoft.com/office/drawing/2014/main" id="{8B9D73E2-4B3F-6E4D-AC31-D2925842996F}"/>
                  </a:ext>
                </a:extLst>
              </p:cNvPr>
              <p:cNvPicPr/>
              <p:nvPr/>
            </p:nvPicPr>
            <p:blipFill>
              <a:blip r:embed="rId59"/>
              <a:stretch>
                <a:fillRect/>
              </a:stretch>
            </p:blipFill>
            <p:spPr>
              <a:xfrm>
                <a:off x="6121791" y="2027914"/>
                <a:ext cx="6436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1" name="Ink 161">
                <a:extLst>
                  <a:ext uri="{FF2B5EF4-FFF2-40B4-BE49-F238E27FC236}">
                    <a16:creationId xmlns:a16="http://schemas.microsoft.com/office/drawing/2014/main" id="{DCB82039-AF4E-3E4A-9D28-B4D2FF4C3671}"/>
                  </a:ext>
                </a:extLst>
              </p14:cNvPr>
              <p14:cNvContentPartPr/>
              <p14:nvPr/>
            </p14:nvContentPartPr>
            <p14:xfrm>
              <a:off x="6931791" y="2071114"/>
              <a:ext cx="244440" cy="163080"/>
            </p14:xfrm>
          </p:contentPart>
        </mc:Choice>
        <mc:Fallback xmlns="">
          <p:pic>
            <p:nvPicPr>
              <p:cNvPr id="161" name="Ink 161">
                <a:extLst>
                  <a:ext uri="{FF2B5EF4-FFF2-40B4-BE49-F238E27FC236}">
                    <a16:creationId xmlns:a16="http://schemas.microsoft.com/office/drawing/2014/main" id="{DCB82039-AF4E-3E4A-9D28-B4D2FF4C3671}"/>
                  </a:ext>
                </a:extLst>
              </p:cNvPr>
              <p:cNvPicPr/>
              <p:nvPr/>
            </p:nvPicPr>
            <p:blipFill>
              <a:blip r:embed="rId61"/>
              <a:stretch>
                <a:fillRect/>
              </a:stretch>
            </p:blipFill>
            <p:spPr>
              <a:xfrm>
                <a:off x="6922791" y="2062094"/>
                <a:ext cx="262080"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7" name="Ink 167">
                <a:extLst>
                  <a:ext uri="{FF2B5EF4-FFF2-40B4-BE49-F238E27FC236}">
                    <a16:creationId xmlns:a16="http://schemas.microsoft.com/office/drawing/2014/main" id="{4C7CFE0C-A969-E44E-A180-FF129DFEA614}"/>
                  </a:ext>
                </a:extLst>
              </p14:cNvPr>
              <p14:cNvContentPartPr/>
              <p14:nvPr/>
            </p14:nvContentPartPr>
            <p14:xfrm>
              <a:off x="7518571" y="2206964"/>
              <a:ext cx="416520" cy="130320"/>
            </p14:xfrm>
          </p:contentPart>
        </mc:Choice>
        <mc:Fallback xmlns="">
          <p:pic>
            <p:nvPicPr>
              <p:cNvPr id="167" name="Ink 167">
                <a:extLst>
                  <a:ext uri="{FF2B5EF4-FFF2-40B4-BE49-F238E27FC236}">
                    <a16:creationId xmlns:a16="http://schemas.microsoft.com/office/drawing/2014/main" id="{4C7CFE0C-A969-E44E-A180-FF129DFEA614}"/>
                  </a:ext>
                </a:extLst>
              </p:cNvPr>
              <p:cNvPicPr/>
              <p:nvPr/>
            </p:nvPicPr>
            <p:blipFill>
              <a:blip r:embed="rId63"/>
              <a:stretch>
                <a:fillRect/>
              </a:stretch>
            </p:blipFill>
            <p:spPr>
              <a:xfrm>
                <a:off x="7509579" y="2197964"/>
                <a:ext cx="434145"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1" name="Ink 171">
                <a:extLst>
                  <a:ext uri="{FF2B5EF4-FFF2-40B4-BE49-F238E27FC236}">
                    <a16:creationId xmlns:a16="http://schemas.microsoft.com/office/drawing/2014/main" id="{01E9CDC5-0364-9A42-9073-6A2405A73B06}"/>
                  </a:ext>
                </a:extLst>
              </p14:cNvPr>
              <p14:cNvContentPartPr/>
              <p14:nvPr/>
            </p14:nvContentPartPr>
            <p14:xfrm>
              <a:off x="7997371" y="2187884"/>
              <a:ext cx="228960" cy="162720"/>
            </p14:xfrm>
          </p:contentPart>
        </mc:Choice>
        <mc:Fallback xmlns="">
          <p:pic>
            <p:nvPicPr>
              <p:cNvPr id="171" name="Ink 171">
                <a:extLst>
                  <a:ext uri="{FF2B5EF4-FFF2-40B4-BE49-F238E27FC236}">
                    <a16:creationId xmlns:a16="http://schemas.microsoft.com/office/drawing/2014/main" id="{01E9CDC5-0364-9A42-9073-6A2405A73B06}"/>
                  </a:ext>
                </a:extLst>
              </p:cNvPr>
              <p:cNvPicPr/>
              <p:nvPr/>
            </p:nvPicPr>
            <p:blipFill>
              <a:blip r:embed="rId65"/>
              <a:stretch>
                <a:fillRect/>
              </a:stretch>
            </p:blipFill>
            <p:spPr>
              <a:xfrm>
                <a:off x="7988371" y="2178884"/>
                <a:ext cx="246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5" name="Ink 175">
                <a:extLst>
                  <a:ext uri="{FF2B5EF4-FFF2-40B4-BE49-F238E27FC236}">
                    <a16:creationId xmlns:a16="http://schemas.microsoft.com/office/drawing/2014/main" id="{1613A9AD-420D-F245-88AD-0F93334A6E3D}"/>
                  </a:ext>
                </a:extLst>
              </p14:cNvPr>
              <p14:cNvContentPartPr/>
              <p14:nvPr/>
            </p14:nvContentPartPr>
            <p14:xfrm>
              <a:off x="7689931" y="2363204"/>
              <a:ext cx="269280" cy="111960"/>
            </p14:xfrm>
          </p:contentPart>
        </mc:Choice>
        <mc:Fallback xmlns="">
          <p:pic>
            <p:nvPicPr>
              <p:cNvPr id="175" name="Ink 175">
                <a:extLst>
                  <a:ext uri="{FF2B5EF4-FFF2-40B4-BE49-F238E27FC236}">
                    <a16:creationId xmlns:a16="http://schemas.microsoft.com/office/drawing/2014/main" id="{1613A9AD-420D-F245-88AD-0F93334A6E3D}"/>
                  </a:ext>
                </a:extLst>
              </p:cNvPr>
              <p:cNvPicPr/>
              <p:nvPr/>
            </p:nvPicPr>
            <p:blipFill>
              <a:blip r:embed="rId67"/>
              <a:stretch>
                <a:fillRect/>
              </a:stretch>
            </p:blipFill>
            <p:spPr>
              <a:xfrm>
                <a:off x="7680943" y="2354204"/>
                <a:ext cx="286896"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1" name="Ink 181">
                <a:extLst>
                  <a:ext uri="{FF2B5EF4-FFF2-40B4-BE49-F238E27FC236}">
                    <a16:creationId xmlns:a16="http://schemas.microsoft.com/office/drawing/2014/main" id="{0C79DD8B-995B-2445-8CE1-A1ADFEFE97BD}"/>
                  </a:ext>
                </a:extLst>
              </p14:cNvPr>
              <p14:cNvContentPartPr/>
              <p14:nvPr/>
            </p14:nvContentPartPr>
            <p14:xfrm>
              <a:off x="7524691" y="2515124"/>
              <a:ext cx="316440" cy="192600"/>
            </p14:xfrm>
          </p:contentPart>
        </mc:Choice>
        <mc:Fallback xmlns="">
          <p:pic>
            <p:nvPicPr>
              <p:cNvPr id="181" name="Ink 181">
                <a:extLst>
                  <a:ext uri="{FF2B5EF4-FFF2-40B4-BE49-F238E27FC236}">
                    <a16:creationId xmlns:a16="http://schemas.microsoft.com/office/drawing/2014/main" id="{0C79DD8B-995B-2445-8CE1-A1ADFEFE97BD}"/>
                  </a:ext>
                </a:extLst>
              </p:cNvPr>
              <p:cNvPicPr/>
              <p:nvPr/>
            </p:nvPicPr>
            <p:blipFill>
              <a:blip r:embed="rId69"/>
              <a:stretch>
                <a:fillRect/>
              </a:stretch>
            </p:blipFill>
            <p:spPr>
              <a:xfrm>
                <a:off x="7515691" y="2506107"/>
                <a:ext cx="334080" cy="21027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4" name="Ink 184">
                <a:extLst>
                  <a:ext uri="{FF2B5EF4-FFF2-40B4-BE49-F238E27FC236}">
                    <a16:creationId xmlns:a16="http://schemas.microsoft.com/office/drawing/2014/main" id="{CEA04806-E095-954C-81E7-E5E9E014B96C}"/>
                  </a:ext>
                </a:extLst>
              </p14:cNvPr>
              <p14:cNvContentPartPr/>
              <p14:nvPr/>
            </p14:nvContentPartPr>
            <p14:xfrm>
              <a:off x="7907371" y="2593244"/>
              <a:ext cx="64800" cy="45720"/>
            </p14:xfrm>
          </p:contentPart>
        </mc:Choice>
        <mc:Fallback xmlns="">
          <p:pic>
            <p:nvPicPr>
              <p:cNvPr id="184" name="Ink 184">
                <a:extLst>
                  <a:ext uri="{FF2B5EF4-FFF2-40B4-BE49-F238E27FC236}">
                    <a16:creationId xmlns:a16="http://schemas.microsoft.com/office/drawing/2014/main" id="{CEA04806-E095-954C-81E7-E5E9E014B96C}"/>
                  </a:ext>
                </a:extLst>
              </p:cNvPr>
              <p:cNvPicPr/>
              <p:nvPr/>
            </p:nvPicPr>
            <p:blipFill>
              <a:blip r:embed="rId71"/>
              <a:stretch>
                <a:fillRect/>
              </a:stretch>
            </p:blipFill>
            <p:spPr>
              <a:xfrm>
                <a:off x="7898421" y="2584244"/>
                <a:ext cx="82343"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7" name="Ink 187">
                <a:extLst>
                  <a:ext uri="{FF2B5EF4-FFF2-40B4-BE49-F238E27FC236}">
                    <a16:creationId xmlns:a16="http://schemas.microsoft.com/office/drawing/2014/main" id="{D22E289E-8A78-DC4C-B2A1-4952EAD9888D}"/>
                  </a:ext>
                </a:extLst>
              </p14:cNvPr>
              <p14:cNvContentPartPr/>
              <p14:nvPr/>
            </p14:nvContentPartPr>
            <p14:xfrm>
              <a:off x="8022211" y="2518724"/>
              <a:ext cx="169200" cy="183600"/>
            </p14:xfrm>
          </p:contentPart>
        </mc:Choice>
        <mc:Fallback xmlns="">
          <p:pic>
            <p:nvPicPr>
              <p:cNvPr id="187" name="Ink 187">
                <a:extLst>
                  <a:ext uri="{FF2B5EF4-FFF2-40B4-BE49-F238E27FC236}">
                    <a16:creationId xmlns:a16="http://schemas.microsoft.com/office/drawing/2014/main" id="{D22E289E-8A78-DC4C-B2A1-4952EAD9888D}"/>
                  </a:ext>
                </a:extLst>
              </p:cNvPr>
              <p:cNvPicPr/>
              <p:nvPr/>
            </p:nvPicPr>
            <p:blipFill>
              <a:blip r:embed="rId73"/>
              <a:stretch>
                <a:fillRect/>
              </a:stretch>
            </p:blipFill>
            <p:spPr>
              <a:xfrm>
                <a:off x="8013192" y="2509724"/>
                <a:ext cx="186878"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8" name="Ink 187">
                <a:extLst>
                  <a:ext uri="{FF2B5EF4-FFF2-40B4-BE49-F238E27FC236}">
                    <a16:creationId xmlns:a16="http://schemas.microsoft.com/office/drawing/2014/main" id="{D4B4F9E5-F803-D84B-8DC9-DBF1BC5AD185}"/>
                  </a:ext>
                </a:extLst>
              </p14:cNvPr>
              <p14:cNvContentPartPr/>
              <p14:nvPr/>
            </p14:nvContentPartPr>
            <p14:xfrm>
              <a:off x="7367371" y="2095364"/>
              <a:ext cx="158040" cy="739800"/>
            </p14:xfrm>
          </p:contentPart>
        </mc:Choice>
        <mc:Fallback xmlns="">
          <p:pic>
            <p:nvPicPr>
              <p:cNvPr id="188" name="Ink 187">
                <a:extLst>
                  <a:ext uri="{FF2B5EF4-FFF2-40B4-BE49-F238E27FC236}">
                    <a16:creationId xmlns:a16="http://schemas.microsoft.com/office/drawing/2014/main" id="{D4B4F9E5-F803-D84B-8DC9-DBF1BC5AD185}"/>
                  </a:ext>
                </a:extLst>
              </p:cNvPr>
              <p:cNvPicPr/>
              <p:nvPr/>
            </p:nvPicPr>
            <p:blipFill>
              <a:blip r:embed="rId75"/>
              <a:stretch>
                <a:fillRect/>
              </a:stretch>
            </p:blipFill>
            <p:spPr>
              <a:xfrm>
                <a:off x="7358371" y="2086364"/>
                <a:ext cx="17568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2" name="Ink 191">
                <a:extLst>
                  <a:ext uri="{FF2B5EF4-FFF2-40B4-BE49-F238E27FC236}">
                    <a16:creationId xmlns:a16="http://schemas.microsoft.com/office/drawing/2014/main" id="{2E7B3919-3898-B243-9E80-F7BA80DA3720}"/>
                  </a:ext>
                </a:extLst>
              </p14:cNvPr>
              <p14:cNvContentPartPr/>
              <p14:nvPr/>
            </p14:nvContentPartPr>
            <p14:xfrm>
              <a:off x="8223243" y="2093204"/>
              <a:ext cx="156600" cy="714240"/>
            </p14:xfrm>
          </p:contentPart>
        </mc:Choice>
        <mc:Fallback xmlns="">
          <p:pic>
            <p:nvPicPr>
              <p:cNvPr id="192" name="Ink 191">
                <a:extLst>
                  <a:ext uri="{FF2B5EF4-FFF2-40B4-BE49-F238E27FC236}">
                    <a16:creationId xmlns:a16="http://schemas.microsoft.com/office/drawing/2014/main" id="{2E7B3919-3898-B243-9E80-F7BA80DA3720}"/>
                  </a:ext>
                </a:extLst>
              </p:cNvPr>
              <p:cNvPicPr/>
              <p:nvPr/>
            </p:nvPicPr>
            <p:blipFill>
              <a:blip r:embed="rId77"/>
              <a:stretch>
                <a:fillRect/>
              </a:stretch>
            </p:blipFill>
            <p:spPr>
              <a:xfrm>
                <a:off x="8214243" y="2084204"/>
                <a:ext cx="17424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8" name="Ink 198">
                <a:extLst>
                  <a:ext uri="{FF2B5EF4-FFF2-40B4-BE49-F238E27FC236}">
                    <a16:creationId xmlns:a16="http://schemas.microsoft.com/office/drawing/2014/main" id="{460F1426-3FEF-7A4D-BC9D-E90B5191F8DA}"/>
                  </a:ext>
                </a:extLst>
              </p14:cNvPr>
              <p14:cNvContentPartPr/>
              <p14:nvPr/>
            </p14:nvContentPartPr>
            <p14:xfrm>
              <a:off x="1145520" y="4226334"/>
              <a:ext cx="420120" cy="421560"/>
            </p14:xfrm>
          </p:contentPart>
        </mc:Choice>
        <mc:Fallback xmlns="">
          <p:pic>
            <p:nvPicPr>
              <p:cNvPr id="198" name="Ink 198">
                <a:extLst>
                  <a:ext uri="{FF2B5EF4-FFF2-40B4-BE49-F238E27FC236}">
                    <a16:creationId xmlns:a16="http://schemas.microsoft.com/office/drawing/2014/main" id="{460F1426-3FEF-7A4D-BC9D-E90B5191F8DA}"/>
                  </a:ext>
                </a:extLst>
              </p:cNvPr>
              <p:cNvPicPr/>
              <p:nvPr/>
            </p:nvPicPr>
            <p:blipFill>
              <a:blip r:embed="rId79"/>
              <a:stretch>
                <a:fillRect/>
              </a:stretch>
            </p:blipFill>
            <p:spPr>
              <a:xfrm>
                <a:off x="1136512" y="4217342"/>
                <a:ext cx="437775" cy="43918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1" name="Ink 201">
                <a:extLst>
                  <a:ext uri="{FF2B5EF4-FFF2-40B4-BE49-F238E27FC236}">
                    <a16:creationId xmlns:a16="http://schemas.microsoft.com/office/drawing/2014/main" id="{320BDA94-74FF-6845-BDB8-277CAC089302}"/>
                  </a:ext>
                </a:extLst>
              </p14:cNvPr>
              <p14:cNvContentPartPr/>
              <p14:nvPr/>
            </p14:nvContentPartPr>
            <p14:xfrm>
              <a:off x="1782720" y="4364934"/>
              <a:ext cx="274680" cy="185760"/>
            </p14:xfrm>
          </p:contentPart>
        </mc:Choice>
        <mc:Fallback xmlns="">
          <p:pic>
            <p:nvPicPr>
              <p:cNvPr id="201" name="Ink 201">
                <a:extLst>
                  <a:ext uri="{FF2B5EF4-FFF2-40B4-BE49-F238E27FC236}">
                    <a16:creationId xmlns:a16="http://schemas.microsoft.com/office/drawing/2014/main" id="{320BDA94-74FF-6845-BDB8-277CAC089302}"/>
                  </a:ext>
                </a:extLst>
              </p:cNvPr>
              <p:cNvPicPr/>
              <p:nvPr/>
            </p:nvPicPr>
            <p:blipFill>
              <a:blip r:embed="rId81"/>
              <a:stretch>
                <a:fillRect/>
              </a:stretch>
            </p:blipFill>
            <p:spPr>
              <a:xfrm>
                <a:off x="1773732" y="4355951"/>
                <a:ext cx="292297" cy="20336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 name="Ink 206">
                <a:extLst>
                  <a:ext uri="{FF2B5EF4-FFF2-40B4-BE49-F238E27FC236}">
                    <a16:creationId xmlns:a16="http://schemas.microsoft.com/office/drawing/2014/main" id="{72EB10CD-224D-BB43-B38F-56A38A1C6ED3}"/>
                  </a:ext>
                </a:extLst>
              </p14:cNvPr>
              <p14:cNvContentPartPr/>
              <p14:nvPr/>
            </p14:nvContentPartPr>
            <p14:xfrm>
              <a:off x="2215800" y="4270974"/>
              <a:ext cx="641520" cy="290880"/>
            </p14:xfrm>
          </p:contentPart>
        </mc:Choice>
        <mc:Fallback xmlns="">
          <p:pic>
            <p:nvPicPr>
              <p:cNvPr id="206" name="Ink 206">
                <a:extLst>
                  <a:ext uri="{FF2B5EF4-FFF2-40B4-BE49-F238E27FC236}">
                    <a16:creationId xmlns:a16="http://schemas.microsoft.com/office/drawing/2014/main" id="{72EB10CD-224D-BB43-B38F-56A38A1C6ED3}"/>
                  </a:ext>
                </a:extLst>
              </p:cNvPr>
              <p:cNvPicPr/>
              <p:nvPr/>
            </p:nvPicPr>
            <p:blipFill>
              <a:blip r:embed="rId83"/>
              <a:stretch>
                <a:fillRect/>
              </a:stretch>
            </p:blipFill>
            <p:spPr>
              <a:xfrm>
                <a:off x="2206800" y="4261974"/>
                <a:ext cx="6591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2" name="Ink 212">
                <a:extLst>
                  <a:ext uri="{FF2B5EF4-FFF2-40B4-BE49-F238E27FC236}">
                    <a16:creationId xmlns:a16="http://schemas.microsoft.com/office/drawing/2014/main" id="{79806FDD-7409-1E4F-9CB9-D4F2E650052B}"/>
                  </a:ext>
                </a:extLst>
              </p14:cNvPr>
              <p14:cNvContentPartPr/>
              <p14:nvPr/>
            </p14:nvContentPartPr>
            <p14:xfrm>
              <a:off x="1486080" y="4657974"/>
              <a:ext cx="692280" cy="313560"/>
            </p14:xfrm>
          </p:contentPart>
        </mc:Choice>
        <mc:Fallback xmlns="">
          <p:pic>
            <p:nvPicPr>
              <p:cNvPr id="212" name="Ink 212">
                <a:extLst>
                  <a:ext uri="{FF2B5EF4-FFF2-40B4-BE49-F238E27FC236}">
                    <a16:creationId xmlns:a16="http://schemas.microsoft.com/office/drawing/2014/main" id="{79806FDD-7409-1E4F-9CB9-D4F2E650052B}"/>
                  </a:ext>
                </a:extLst>
              </p:cNvPr>
              <p:cNvPicPr/>
              <p:nvPr/>
            </p:nvPicPr>
            <p:blipFill>
              <a:blip r:embed="rId85"/>
              <a:stretch>
                <a:fillRect/>
              </a:stretch>
            </p:blipFill>
            <p:spPr>
              <a:xfrm>
                <a:off x="1477080" y="4648964"/>
                <a:ext cx="709920" cy="3312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3" name="Ink 212">
                <a:extLst>
                  <a:ext uri="{FF2B5EF4-FFF2-40B4-BE49-F238E27FC236}">
                    <a16:creationId xmlns:a16="http://schemas.microsoft.com/office/drawing/2014/main" id="{BBDE6786-291F-BF4C-AE3A-D6AC4B576D74}"/>
                  </a:ext>
                </a:extLst>
              </p14:cNvPr>
              <p14:cNvContentPartPr/>
              <p14:nvPr/>
            </p14:nvContentPartPr>
            <p14:xfrm>
              <a:off x="2264040" y="4705134"/>
              <a:ext cx="106560" cy="232920"/>
            </p14:xfrm>
          </p:contentPart>
        </mc:Choice>
        <mc:Fallback xmlns="">
          <p:pic>
            <p:nvPicPr>
              <p:cNvPr id="213" name="Ink 212">
                <a:extLst>
                  <a:ext uri="{FF2B5EF4-FFF2-40B4-BE49-F238E27FC236}">
                    <a16:creationId xmlns:a16="http://schemas.microsoft.com/office/drawing/2014/main" id="{BBDE6786-291F-BF4C-AE3A-D6AC4B576D74}"/>
                  </a:ext>
                </a:extLst>
              </p:cNvPr>
              <p:cNvPicPr/>
              <p:nvPr/>
            </p:nvPicPr>
            <p:blipFill>
              <a:blip r:embed="rId87"/>
              <a:stretch>
                <a:fillRect/>
              </a:stretch>
            </p:blipFill>
            <p:spPr>
              <a:xfrm>
                <a:off x="2255040" y="4696148"/>
                <a:ext cx="12420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8" name="Ink 218">
                <a:extLst>
                  <a:ext uri="{FF2B5EF4-FFF2-40B4-BE49-F238E27FC236}">
                    <a16:creationId xmlns:a16="http://schemas.microsoft.com/office/drawing/2014/main" id="{DFF273B0-5C44-A349-B74C-69F307AA2A91}"/>
                  </a:ext>
                </a:extLst>
              </p14:cNvPr>
              <p14:cNvContentPartPr/>
              <p14:nvPr/>
            </p14:nvContentPartPr>
            <p14:xfrm>
              <a:off x="2562210" y="4733854"/>
              <a:ext cx="306000" cy="282240"/>
            </p14:xfrm>
          </p:contentPart>
        </mc:Choice>
        <mc:Fallback xmlns="">
          <p:pic>
            <p:nvPicPr>
              <p:cNvPr id="218" name="Ink 218">
                <a:extLst>
                  <a:ext uri="{FF2B5EF4-FFF2-40B4-BE49-F238E27FC236}">
                    <a16:creationId xmlns:a16="http://schemas.microsoft.com/office/drawing/2014/main" id="{DFF273B0-5C44-A349-B74C-69F307AA2A91}"/>
                  </a:ext>
                </a:extLst>
              </p:cNvPr>
              <p:cNvPicPr/>
              <p:nvPr/>
            </p:nvPicPr>
            <p:blipFill>
              <a:blip r:embed="rId89"/>
              <a:stretch>
                <a:fillRect/>
              </a:stretch>
            </p:blipFill>
            <p:spPr>
              <a:xfrm>
                <a:off x="2553199" y="4724865"/>
                <a:ext cx="323661" cy="29985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3" name="Ink 223">
                <a:extLst>
                  <a:ext uri="{FF2B5EF4-FFF2-40B4-BE49-F238E27FC236}">
                    <a16:creationId xmlns:a16="http://schemas.microsoft.com/office/drawing/2014/main" id="{A94E5943-81C3-5D44-BBA0-6C1FFC951985}"/>
                  </a:ext>
                </a:extLst>
              </p14:cNvPr>
              <p14:cNvContentPartPr/>
              <p14:nvPr/>
            </p14:nvContentPartPr>
            <p14:xfrm>
              <a:off x="2929770" y="4697134"/>
              <a:ext cx="421200" cy="241560"/>
            </p14:xfrm>
          </p:contentPart>
        </mc:Choice>
        <mc:Fallback xmlns="">
          <p:pic>
            <p:nvPicPr>
              <p:cNvPr id="223" name="Ink 223">
                <a:extLst>
                  <a:ext uri="{FF2B5EF4-FFF2-40B4-BE49-F238E27FC236}">
                    <a16:creationId xmlns:a16="http://schemas.microsoft.com/office/drawing/2014/main" id="{A94E5943-81C3-5D44-BBA0-6C1FFC951985}"/>
                  </a:ext>
                </a:extLst>
              </p:cNvPr>
              <p:cNvPicPr/>
              <p:nvPr/>
            </p:nvPicPr>
            <p:blipFill>
              <a:blip r:embed="rId91"/>
              <a:stretch>
                <a:fillRect/>
              </a:stretch>
            </p:blipFill>
            <p:spPr>
              <a:xfrm>
                <a:off x="2920778" y="4688134"/>
                <a:ext cx="438825" cy="259200"/>
              </a:xfrm>
              <a:prstGeom prst="rect">
                <a:avLst/>
              </a:prstGeom>
            </p:spPr>
          </p:pic>
        </mc:Fallback>
      </mc:AlternateContent>
      <p:grpSp>
        <p:nvGrpSpPr>
          <p:cNvPr id="70" name="Group 69">
            <a:extLst>
              <a:ext uri="{FF2B5EF4-FFF2-40B4-BE49-F238E27FC236}">
                <a16:creationId xmlns:a16="http://schemas.microsoft.com/office/drawing/2014/main" id="{F0F39A83-1CFC-47CF-9C30-F47693405D39}"/>
              </a:ext>
            </a:extLst>
          </p:cNvPr>
          <p:cNvGrpSpPr/>
          <p:nvPr/>
        </p:nvGrpSpPr>
        <p:grpSpPr>
          <a:xfrm>
            <a:off x="4818183" y="4260514"/>
            <a:ext cx="2358930" cy="794680"/>
            <a:chOff x="4494333" y="4171614"/>
            <a:chExt cx="2466880" cy="845480"/>
          </a:xfrm>
        </p:grpSpPr>
        <mc:AlternateContent xmlns:mc="http://schemas.openxmlformats.org/markup-compatibility/2006" xmlns:p14="http://schemas.microsoft.com/office/powerpoint/2010/main">
          <mc:Choice Requires="p14">
            <p:contentPart p14:bwMode="auto" r:id="rId92">
              <p14:nvContentPartPr>
                <p14:cNvPr id="226" name="Ink 226">
                  <a:extLst>
                    <a:ext uri="{FF2B5EF4-FFF2-40B4-BE49-F238E27FC236}">
                      <a16:creationId xmlns:a16="http://schemas.microsoft.com/office/drawing/2014/main" id="{50F4212B-8E0D-5140-8F34-2AFFB759D2D7}"/>
                    </a:ext>
                  </a:extLst>
                </p14:cNvPr>
                <p14:cNvContentPartPr/>
                <p14:nvPr/>
              </p14:nvContentPartPr>
              <p14:xfrm>
                <a:off x="4494333" y="4171614"/>
                <a:ext cx="276480" cy="341280"/>
              </p14:xfrm>
            </p:contentPart>
          </mc:Choice>
          <mc:Fallback xmlns="">
            <p:pic>
              <p:nvPicPr>
                <p:cNvPr id="226" name="Ink 226">
                  <a:extLst>
                    <a:ext uri="{FF2B5EF4-FFF2-40B4-BE49-F238E27FC236}">
                      <a16:creationId xmlns:a16="http://schemas.microsoft.com/office/drawing/2014/main" id="{50F4212B-8E0D-5140-8F34-2AFFB759D2D7}"/>
                    </a:ext>
                  </a:extLst>
                </p:cNvPr>
                <p:cNvPicPr/>
                <p:nvPr/>
              </p:nvPicPr>
              <p:blipFill>
                <a:blip r:embed="rId93"/>
                <a:stretch>
                  <a:fillRect/>
                </a:stretch>
              </p:blipFill>
              <p:spPr>
                <a:xfrm>
                  <a:off x="4484929" y="4162038"/>
                  <a:ext cx="294912" cy="36004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28" name="Ink 227">
                  <a:extLst>
                    <a:ext uri="{FF2B5EF4-FFF2-40B4-BE49-F238E27FC236}">
                      <a16:creationId xmlns:a16="http://schemas.microsoft.com/office/drawing/2014/main" id="{A5CCED55-7002-BD4A-834E-C0923DC2EF0B}"/>
                    </a:ext>
                  </a:extLst>
                </p14:cNvPr>
                <p14:cNvContentPartPr/>
                <p14:nvPr/>
              </p14:nvContentPartPr>
              <p14:xfrm>
                <a:off x="4836333" y="4423254"/>
                <a:ext cx="84960" cy="122760"/>
              </p14:xfrm>
            </p:contentPart>
          </mc:Choice>
          <mc:Fallback xmlns="">
            <p:pic>
              <p:nvPicPr>
                <p:cNvPr id="228" name="Ink 227">
                  <a:extLst>
                    <a:ext uri="{FF2B5EF4-FFF2-40B4-BE49-F238E27FC236}">
                      <a16:creationId xmlns:a16="http://schemas.microsoft.com/office/drawing/2014/main" id="{A5CCED55-7002-BD4A-834E-C0923DC2EF0B}"/>
                    </a:ext>
                  </a:extLst>
                </p:cNvPr>
                <p:cNvPicPr/>
                <p:nvPr/>
              </p:nvPicPr>
              <p:blipFill>
                <a:blip r:embed="rId95"/>
                <a:stretch>
                  <a:fillRect/>
                </a:stretch>
              </p:blipFill>
              <p:spPr>
                <a:xfrm>
                  <a:off x="4826935" y="4413693"/>
                  <a:ext cx="103381" cy="14149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1" name="Ink 231">
                  <a:extLst>
                    <a:ext uri="{FF2B5EF4-FFF2-40B4-BE49-F238E27FC236}">
                      <a16:creationId xmlns:a16="http://schemas.microsoft.com/office/drawing/2014/main" id="{A53BEBB6-C836-6E4B-9DC8-B5831A905EE9}"/>
                    </a:ext>
                  </a:extLst>
                </p14:cNvPr>
                <p14:cNvContentPartPr/>
                <p14:nvPr/>
              </p14:nvContentPartPr>
              <p14:xfrm>
                <a:off x="5186613" y="4350894"/>
                <a:ext cx="315720" cy="170280"/>
              </p14:xfrm>
            </p:contentPart>
          </mc:Choice>
          <mc:Fallback xmlns="">
            <p:pic>
              <p:nvPicPr>
                <p:cNvPr id="231" name="Ink 231">
                  <a:extLst>
                    <a:ext uri="{FF2B5EF4-FFF2-40B4-BE49-F238E27FC236}">
                      <a16:creationId xmlns:a16="http://schemas.microsoft.com/office/drawing/2014/main" id="{A53BEBB6-C836-6E4B-9DC8-B5831A905EE9}"/>
                    </a:ext>
                  </a:extLst>
                </p:cNvPr>
                <p:cNvPicPr/>
                <p:nvPr/>
              </p:nvPicPr>
              <p:blipFill>
                <a:blip r:embed="rId97"/>
                <a:stretch>
                  <a:fillRect/>
                </a:stretch>
              </p:blipFill>
              <p:spPr>
                <a:xfrm>
                  <a:off x="5177205" y="4341306"/>
                  <a:ext cx="334159" cy="18907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5">
                  <a:extLst>
                    <a:ext uri="{FF2B5EF4-FFF2-40B4-BE49-F238E27FC236}">
                      <a16:creationId xmlns:a16="http://schemas.microsoft.com/office/drawing/2014/main" id="{38A43F4F-3D7E-0540-8384-CDE49D239016}"/>
                    </a:ext>
                  </a:extLst>
                </p14:cNvPr>
                <p14:cNvContentPartPr/>
                <p14:nvPr/>
              </p14:nvContentPartPr>
              <p14:xfrm>
                <a:off x="5718693" y="4240734"/>
                <a:ext cx="443880" cy="276120"/>
              </p14:xfrm>
            </p:contentPart>
          </mc:Choice>
          <mc:Fallback xmlns="">
            <p:pic>
              <p:nvPicPr>
                <p:cNvPr id="235" name="Ink 235">
                  <a:extLst>
                    <a:ext uri="{FF2B5EF4-FFF2-40B4-BE49-F238E27FC236}">
                      <a16:creationId xmlns:a16="http://schemas.microsoft.com/office/drawing/2014/main" id="{38A43F4F-3D7E-0540-8384-CDE49D239016}"/>
                    </a:ext>
                  </a:extLst>
                </p:cNvPr>
                <p:cNvPicPr/>
                <p:nvPr/>
              </p:nvPicPr>
              <p:blipFill>
                <a:blip r:embed="rId99"/>
                <a:stretch>
                  <a:fillRect/>
                </a:stretch>
              </p:blipFill>
              <p:spPr>
                <a:xfrm>
                  <a:off x="5709281" y="4231173"/>
                  <a:ext cx="462328" cy="29485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6" name="Ink 235">
                  <a:extLst>
                    <a:ext uri="{FF2B5EF4-FFF2-40B4-BE49-F238E27FC236}">
                      <a16:creationId xmlns:a16="http://schemas.microsoft.com/office/drawing/2014/main" id="{1EF6BF78-FFCA-2D4A-9B49-9BBFD59CB309}"/>
                    </a:ext>
                  </a:extLst>
                </p14:cNvPr>
                <p14:cNvContentPartPr/>
                <p14:nvPr/>
              </p14:nvContentPartPr>
              <p14:xfrm>
                <a:off x="6304413" y="4289694"/>
                <a:ext cx="181800" cy="225720"/>
              </p14:xfrm>
            </p:contentPart>
          </mc:Choice>
          <mc:Fallback xmlns="">
            <p:pic>
              <p:nvPicPr>
                <p:cNvPr id="236" name="Ink 235">
                  <a:extLst>
                    <a:ext uri="{FF2B5EF4-FFF2-40B4-BE49-F238E27FC236}">
                      <a16:creationId xmlns:a16="http://schemas.microsoft.com/office/drawing/2014/main" id="{1EF6BF78-FFCA-2D4A-9B49-9BBFD59CB309}"/>
                    </a:ext>
                  </a:extLst>
                </p:cNvPr>
                <p:cNvPicPr/>
                <p:nvPr/>
              </p:nvPicPr>
              <p:blipFill>
                <a:blip r:embed="rId101"/>
                <a:stretch>
                  <a:fillRect/>
                </a:stretch>
              </p:blipFill>
              <p:spPr>
                <a:xfrm>
                  <a:off x="6295003" y="4280113"/>
                  <a:ext cx="200243" cy="24449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3" name="Ink 243">
                  <a:extLst>
                    <a:ext uri="{FF2B5EF4-FFF2-40B4-BE49-F238E27FC236}">
                      <a16:creationId xmlns:a16="http://schemas.microsoft.com/office/drawing/2014/main" id="{2F0C3D70-2441-0D42-8ED4-7A3F008AA883}"/>
                    </a:ext>
                  </a:extLst>
                </p14:cNvPr>
                <p14:cNvContentPartPr/>
                <p14:nvPr/>
              </p14:nvContentPartPr>
              <p14:xfrm>
                <a:off x="4753893" y="4652934"/>
                <a:ext cx="881280" cy="264240"/>
              </p14:xfrm>
            </p:contentPart>
          </mc:Choice>
          <mc:Fallback xmlns="">
            <p:pic>
              <p:nvPicPr>
                <p:cNvPr id="243" name="Ink 243">
                  <a:extLst>
                    <a:ext uri="{FF2B5EF4-FFF2-40B4-BE49-F238E27FC236}">
                      <a16:creationId xmlns:a16="http://schemas.microsoft.com/office/drawing/2014/main" id="{2F0C3D70-2441-0D42-8ED4-7A3F008AA883}"/>
                    </a:ext>
                  </a:extLst>
                </p:cNvPr>
                <p:cNvPicPr/>
                <p:nvPr/>
              </p:nvPicPr>
              <p:blipFill>
                <a:blip r:embed="rId103"/>
                <a:stretch>
                  <a:fillRect/>
                </a:stretch>
              </p:blipFill>
              <p:spPr>
                <a:xfrm>
                  <a:off x="4744482" y="4643360"/>
                  <a:ext cx="899726" cy="28300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7" name="Ink 247">
                  <a:extLst>
                    <a:ext uri="{FF2B5EF4-FFF2-40B4-BE49-F238E27FC236}">
                      <a16:creationId xmlns:a16="http://schemas.microsoft.com/office/drawing/2014/main" id="{9FFD1ACC-F8A6-AC4D-9902-AE0218350D68}"/>
                    </a:ext>
                  </a:extLst>
                </p14:cNvPr>
                <p14:cNvContentPartPr/>
                <p14:nvPr/>
              </p14:nvContentPartPr>
              <p14:xfrm>
                <a:off x="5913653" y="4738254"/>
                <a:ext cx="463680" cy="169560"/>
              </p14:xfrm>
            </p:contentPart>
          </mc:Choice>
          <mc:Fallback xmlns="">
            <p:pic>
              <p:nvPicPr>
                <p:cNvPr id="247" name="Ink 247">
                  <a:extLst>
                    <a:ext uri="{FF2B5EF4-FFF2-40B4-BE49-F238E27FC236}">
                      <a16:creationId xmlns:a16="http://schemas.microsoft.com/office/drawing/2014/main" id="{9FFD1ACC-F8A6-AC4D-9902-AE0218350D68}"/>
                    </a:ext>
                  </a:extLst>
                </p:cNvPr>
                <p:cNvPicPr/>
                <p:nvPr/>
              </p:nvPicPr>
              <p:blipFill>
                <a:blip r:embed="rId105"/>
                <a:stretch>
                  <a:fillRect/>
                </a:stretch>
              </p:blipFill>
              <p:spPr>
                <a:xfrm>
                  <a:off x="5904244" y="4728664"/>
                  <a:ext cx="482122" cy="18835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50" name="Ink 250">
                  <a:extLst>
                    <a:ext uri="{FF2B5EF4-FFF2-40B4-BE49-F238E27FC236}">
                      <a16:creationId xmlns:a16="http://schemas.microsoft.com/office/drawing/2014/main" id="{29837DCB-A6B5-0F43-AA40-5F276B4458ED}"/>
                    </a:ext>
                  </a:extLst>
                </p14:cNvPr>
                <p14:cNvContentPartPr/>
                <p14:nvPr/>
              </p14:nvContentPartPr>
              <p14:xfrm>
                <a:off x="6392183" y="4731614"/>
                <a:ext cx="324000" cy="285480"/>
              </p14:xfrm>
            </p:contentPart>
          </mc:Choice>
          <mc:Fallback xmlns="">
            <p:pic>
              <p:nvPicPr>
                <p:cNvPr id="250" name="Ink 250">
                  <a:extLst>
                    <a:ext uri="{FF2B5EF4-FFF2-40B4-BE49-F238E27FC236}">
                      <a16:creationId xmlns:a16="http://schemas.microsoft.com/office/drawing/2014/main" id="{29837DCB-A6B5-0F43-AA40-5F276B4458ED}"/>
                    </a:ext>
                  </a:extLst>
                </p:cNvPr>
                <p:cNvPicPr/>
                <p:nvPr/>
              </p:nvPicPr>
              <p:blipFill>
                <a:blip r:embed="rId107"/>
                <a:stretch>
                  <a:fillRect/>
                </a:stretch>
              </p:blipFill>
              <p:spPr>
                <a:xfrm>
                  <a:off x="6382764" y="4722047"/>
                  <a:ext cx="342460" cy="3042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3" name="Ink 253">
                  <a:extLst>
                    <a:ext uri="{FF2B5EF4-FFF2-40B4-BE49-F238E27FC236}">
                      <a16:creationId xmlns:a16="http://schemas.microsoft.com/office/drawing/2014/main" id="{94B8EBBA-32D1-2245-AD87-17825C002294}"/>
                    </a:ext>
                  </a:extLst>
                </p14:cNvPr>
                <p14:cNvContentPartPr/>
                <p14:nvPr/>
              </p14:nvContentPartPr>
              <p14:xfrm>
                <a:off x="6740173" y="4610294"/>
                <a:ext cx="221040" cy="299880"/>
              </p14:xfrm>
            </p:contentPart>
          </mc:Choice>
          <mc:Fallback xmlns="">
            <p:pic>
              <p:nvPicPr>
                <p:cNvPr id="253" name="Ink 253">
                  <a:extLst>
                    <a:ext uri="{FF2B5EF4-FFF2-40B4-BE49-F238E27FC236}">
                      <a16:creationId xmlns:a16="http://schemas.microsoft.com/office/drawing/2014/main" id="{94B8EBBA-32D1-2245-AD87-17825C002294}"/>
                    </a:ext>
                  </a:extLst>
                </p:cNvPr>
                <p:cNvPicPr/>
                <p:nvPr/>
              </p:nvPicPr>
              <p:blipFill>
                <a:blip r:embed="rId109"/>
                <a:stretch>
                  <a:fillRect/>
                </a:stretch>
              </p:blipFill>
              <p:spPr>
                <a:xfrm>
                  <a:off x="6730759" y="4600719"/>
                  <a:ext cx="239491" cy="318646"/>
                </a:xfrm>
                <a:prstGeom prst="rect">
                  <a:avLst/>
                </a:prstGeom>
              </p:spPr>
            </p:pic>
          </mc:Fallback>
        </mc:AlternateContent>
      </p:grpSp>
    </p:spTree>
    <p:extLst>
      <p:ext uri="{BB962C8B-B14F-4D97-AF65-F5344CB8AC3E}">
        <p14:creationId xmlns:p14="http://schemas.microsoft.com/office/powerpoint/2010/main" val="3194426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lnSpcReduction="10000"/>
          </a:bodyPr>
          <a:lstStyle/>
          <a:p>
            <a:pPr marL="0" indent="0">
              <a:buNone/>
            </a:pPr>
            <a:r>
              <a:rPr lang="en-US" sz="2000" b="1"/>
              <a:t>Claim: </a:t>
            </a:r>
            <a:r>
              <a:rPr lang="en-US" sz="2000"/>
              <a:t>E</a:t>
            </a:r>
            <a:r>
              <a:rPr lang="en-US" sz="2000" baseline="-25000"/>
              <a:t>DFA</a:t>
            </a:r>
            <a:r>
              <a:rPr lang="en-US" sz="2000"/>
              <a:t> is decidable</a:t>
            </a:r>
          </a:p>
          <a:p>
            <a:pPr marL="0" indent="0">
              <a:buNone/>
            </a:pPr>
            <a:r>
              <a:rPr lang="en-US" sz="2000" b="1"/>
              <a:t>Proof: </a:t>
            </a:r>
            <a:r>
              <a:rPr lang="en-US" sz="2000"/>
              <a:t>WTS that { &lt;A&gt; | A is a DFA over Σ, L(A) is empty } is decidable. </a:t>
            </a:r>
          </a:p>
          <a:p>
            <a:pPr marL="0" indent="0">
              <a:buNone/>
            </a:pPr>
            <a:endParaRPr lang="en-US" sz="2000" b="1"/>
          </a:p>
          <a:p>
            <a:pPr marL="0" indent="0">
              <a:buNone/>
            </a:pPr>
            <a:endParaRPr lang="en-US" sz="2000" b="1"/>
          </a:p>
          <a:p>
            <a:pPr marL="0" indent="0">
              <a:buNone/>
            </a:pPr>
            <a:endParaRPr lang="en-US" sz="2000" b="1"/>
          </a:p>
          <a:p>
            <a:pPr marL="0" indent="0">
              <a:buNone/>
            </a:pPr>
            <a:r>
              <a:rPr lang="en-US" sz="2000"/>
              <a:t>e.g.&lt;		            &gt; is in E</a:t>
            </a:r>
            <a:r>
              <a:rPr lang="en-US" sz="2000" baseline="-25000"/>
              <a:t>DFA</a:t>
            </a:r>
            <a:r>
              <a:rPr lang="en-US" sz="2000"/>
              <a:t> ; &lt;		            &gt; is not in E</a:t>
            </a:r>
            <a:r>
              <a:rPr lang="en-US" sz="2000" baseline="-25000"/>
              <a:t>DFA</a:t>
            </a:r>
          </a:p>
          <a:p>
            <a:pPr marL="0" indent="0">
              <a:buNone/>
            </a:pPr>
            <a:endParaRPr lang="en-US" sz="2000" baseline="-25000"/>
          </a:p>
          <a:p>
            <a:pPr marL="0" indent="0">
              <a:buNone/>
            </a:pPr>
            <a:endParaRPr lang="en-US" sz="2000" baseline="-25000"/>
          </a:p>
          <a:p>
            <a:pPr marL="0" indent="0">
              <a:buNone/>
            </a:pPr>
            <a:endParaRPr lang="en-US" sz="2000"/>
          </a:p>
          <a:p>
            <a:pPr marL="0" indent="0">
              <a:buNone/>
            </a:pPr>
            <a:endParaRPr lang="en-US" sz="2000"/>
          </a:p>
          <a:p>
            <a:pPr marL="0" indent="0">
              <a:buNone/>
            </a:pPr>
            <a:r>
              <a:rPr lang="en-US" sz="2000"/>
              <a:t>TM deciding E</a:t>
            </a:r>
            <a:r>
              <a:rPr lang="en-US" sz="2000" baseline="-25000"/>
              <a:t>DFA</a:t>
            </a:r>
            <a:r>
              <a:rPr lang="en-US" sz="2000"/>
              <a:t> should accept   	and should reject</a:t>
            </a:r>
            <a:endParaRPr lang="en-US" sz="2000" baseline="-25000"/>
          </a:p>
        </p:txBody>
      </p:sp>
      <p:pic>
        <p:nvPicPr>
          <p:cNvPr id="5" name="Picture 4" descr="hw1.png"/>
          <p:cNvPicPr>
            <a:picLocks noChangeAspect="1"/>
          </p:cNvPicPr>
          <p:nvPr/>
        </p:nvPicPr>
        <p:blipFill rotWithShape="1">
          <a:blip r:embed="rId2">
            <a:extLst>
              <a:ext uri="{28A0092B-C50C-407E-A947-70E740481C1C}">
                <a14:useLocalDpi xmlns:a14="http://schemas.microsoft.com/office/drawing/2010/main" val="0"/>
              </a:ext>
            </a:extLst>
          </a:blip>
          <a:srcRect l="5585" r="23375"/>
          <a:stretch/>
        </p:blipFill>
        <p:spPr>
          <a:xfrm>
            <a:off x="4885764" y="2263586"/>
            <a:ext cx="1957293" cy="1486647"/>
          </a:xfrm>
          <a:prstGeom prst="rect">
            <a:avLst/>
          </a:prstGeom>
        </p:spPr>
      </p:pic>
      <p:pic>
        <p:nvPicPr>
          <p:cNvPr id="6" name="Picture 5" descr="reachable.png"/>
          <p:cNvPicPr>
            <a:picLocks noChangeAspect="1"/>
          </p:cNvPicPr>
          <p:nvPr/>
        </p:nvPicPr>
        <p:blipFill rotWithShape="1">
          <a:blip r:embed="rId3">
            <a:extLst>
              <a:ext uri="{28A0092B-C50C-407E-A947-70E740481C1C}">
                <a14:useLocalDpi xmlns:a14="http://schemas.microsoft.com/office/drawing/2010/main" val="0"/>
              </a:ext>
            </a:extLst>
          </a:blip>
          <a:srcRect r="40461" b="22843"/>
          <a:stretch/>
        </p:blipFill>
        <p:spPr>
          <a:xfrm>
            <a:off x="1116108" y="2263586"/>
            <a:ext cx="2126127" cy="1486647"/>
          </a:xfrm>
          <a:prstGeom prst="rect">
            <a:avLst/>
          </a:prstGeom>
        </p:spPr>
      </p:pic>
      <p:cxnSp>
        <p:nvCxnSpPr>
          <p:cNvPr id="8" name="Curved Connector 7"/>
          <p:cNvCxnSpPr/>
          <p:nvPr/>
        </p:nvCxnSpPr>
        <p:spPr>
          <a:xfrm rot="10800000">
            <a:off x="3287059" y="3690471"/>
            <a:ext cx="1120588" cy="747058"/>
          </a:xfrm>
          <a:prstGeom prst="curvedConnector3">
            <a:avLst>
              <a:gd name="adj1" fmla="val 1133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p:nvPr/>
        </p:nvCxnSpPr>
        <p:spPr>
          <a:xfrm rot="16200000" flipV="1">
            <a:off x="6790766" y="3787589"/>
            <a:ext cx="747058" cy="552822"/>
          </a:xfrm>
          <a:prstGeom prst="curvedConnector3">
            <a:avLst>
              <a:gd name="adj1" fmla="val 96000"/>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07397DB-BB0D-4F96-93C3-87D79178D0F9}"/>
                  </a:ext>
                </a:extLst>
              </p14:cNvPr>
              <p14:cNvContentPartPr/>
              <p14:nvPr/>
            </p14:nvContentPartPr>
            <p14:xfrm>
              <a:off x="5368557" y="1465717"/>
              <a:ext cx="1609725" cy="514350"/>
            </p14:xfrm>
          </p:contentPart>
        </mc:Choice>
        <mc:Fallback xmlns="">
          <p:pic>
            <p:nvPicPr>
              <p:cNvPr id="4" name="Ink 3">
                <a:extLst>
                  <a:ext uri="{FF2B5EF4-FFF2-40B4-BE49-F238E27FC236}">
                    <a16:creationId xmlns:a16="http://schemas.microsoft.com/office/drawing/2014/main" id="{407397DB-BB0D-4F96-93C3-87D79178D0F9}"/>
                  </a:ext>
                </a:extLst>
              </p:cNvPr>
              <p:cNvPicPr/>
              <p:nvPr/>
            </p:nvPicPr>
            <p:blipFill>
              <a:blip r:embed="rId5"/>
              <a:stretch>
                <a:fillRect/>
              </a:stretch>
            </p:blipFill>
            <p:spPr>
              <a:xfrm>
                <a:off x="5359554" y="1456731"/>
                <a:ext cx="1627371" cy="5319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C4211D8-AAFF-4C81-B346-E19467D71A5A}"/>
                  </a:ext>
                </a:extLst>
              </p14:cNvPr>
              <p14:cNvContentPartPr/>
              <p14:nvPr/>
            </p14:nvContentPartPr>
            <p14:xfrm>
              <a:off x="5341882" y="1861726"/>
              <a:ext cx="1685925" cy="38100"/>
            </p14:xfrm>
          </p:contentPart>
        </mc:Choice>
        <mc:Fallback xmlns="">
          <p:pic>
            <p:nvPicPr>
              <p:cNvPr id="7" name="Ink 6">
                <a:extLst>
                  <a:ext uri="{FF2B5EF4-FFF2-40B4-BE49-F238E27FC236}">
                    <a16:creationId xmlns:a16="http://schemas.microsoft.com/office/drawing/2014/main" id="{1C4211D8-AAFF-4C81-B346-E19467D71A5A}"/>
                  </a:ext>
                </a:extLst>
              </p:cNvPr>
              <p:cNvPicPr/>
              <p:nvPr/>
            </p:nvPicPr>
            <p:blipFill>
              <a:blip r:embed="rId7"/>
              <a:stretch>
                <a:fillRect/>
              </a:stretch>
            </p:blipFill>
            <p:spPr>
              <a:xfrm>
                <a:off x="5332907" y="1852478"/>
                <a:ext cx="1703517" cy="56225"/>
              </a:xfrm>
              <a:prstGeom prst="rect">
                <a:avLst/>
              </a:prstGeom>
            </p:spPr>
          </p:pic>
        </mc:Fallback>
      </mc:AlternateContent>
    </p:spTree>
    <p:extLst>
      <p:ext uri="{BB962C8B-B14F-4D97-AF65-F5344CB8AC3E}">
        <p14:creationId xmlns:p14="http://schemas.microsoft.com/office/powerpoint/2010/main" val="2843553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a:t>
            </a:r>
            <a:r>
              <a:rPr lang="en-US" sz="2000" baseline="-25000"/>
              <a:t>DFA</a:t>
            </a:r>
            <a:r>
              <a:rPr lang="en-US" sz="2000"/>
              <a:t> is decidable</a:t>
            </a:r>
          </a:p>
          <a:p>
            <a:pPr marL="0" indent="0">
              <a:buNone/>
            </a:pPr>
            <a:r>
              <a:rPr lang="en-US" sz="2000" b="1"/>
              <a:t>Proof: </a:t>
            </a:r>
            <a:r>
              <a:rPr lang="en-US" sz="2000"/>
              <a:t>WTS that { &lt;A&gt; | A is a DFA over Σ, L(A) is empty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r>
              <a:rPr lang="en-US" sz="2200" i="1"/>
              <a:t>What condition distinguishes between DFA that accept *some* string and those that don't accept *any*?</a:t>
            </a:r>
          </a:p>
          <a:p>
            <a:pPr marL="0" indent="0">
              <a:buNone/>
            </a:pPr>
            <a:endParaRPr lang="en-US" b="1"/>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9EF893-966A-E346-BF29-3289963006E6}"/>
                  </a:ext>
                </a:extLst>
              </p14:cNvPr>
              <p14:cNvContentPartPr/>
              <p14:nvPr/>
            </p14:nvContentPartPr>
            <p14:xfrm>
              <a:off x="2659626" y="3914214"/>
              <a:ext cx="733320" cy="742320"/>
            </p14:xfrm>
          </p:contentPart>
        </mc:Choice>
        <mc:Fallback xmlns="">
          <p:pic>
            <p:nvPicPr>
              <p:cNvPr id="4" name="Ink 3">
                <a:extLst>
                  <a:ext uri="{FF2B5EF4-FFF2-40B4-BE49-F238E27FC236}">
                    <a16:creationId xmlns:a16="http://schemas.microsoft.com/office/drawing/2014/main" id="{B49EF893-966A-E346-BF29-3289963006E6}"/>
                  </a:ext>
                </a:extLst>
              </p:cNvPr>
              <p:cNvPicPr/>
              <p:nvPr/>
            </p:nvPicPr>
            <p:blipFill>
              <a:blip r:embed="rId3"/>
              <a:stretch>
                <a:fillRect/>
              </a:stretch>
            </p:blipFill>
            <p:spPr>
              <a:xfrm>
                <a:off x="2650626" y="3905214"/>
                <a:ext cx="75096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55B86B9-6AA1-B040-AE06-D92B8B393D06}"/>
                  </a:ext>
                </a:extLst>
              </p14:cNvPr>
              <p14:cNvContentPartPr/>
              <p14:nvPr/>
            </p14:nvContentPartPr>
            <p14:xfrm>
              <a:off x="3040866" y="3920694"/>
              <a:ext cx="63360" cy="30600"/>
            </p14:xfrm>
          </p:contentPart>
        </mc:Choice>
        <mc:Fallback xmlns="">
          <p:pic>
            <p:nvPicPr>
              <p:cNvPr id="9" name="Ink 8">
                <a:extLst>
                  <a:ext uri="{FF2B5EF4-FFF2-40B4-BE49-F238E27FC236}">
                    <a16:creationId xmlns:a16="http://schemas.microsoft.com/office/drawing/2014/main" id="{455B86B9-6AA1-B040-AE06-D92B8B393D06}"/>
                  </a:ext>
                </a:extLst>
              </p:cNvPr>
              <p:cNvPicPr/>
              <p:nvPr/>
            </p:nvPicPr>
            <p:blipFill>
              <a:blip r:embed="rId5"/>
              <a:stretch>
                <a:fillRect/>
              </a:stretch>
            </p:blipFill>
            <p:spPr>
              <a:xfrm>
                <a:off x="3031866" y="3911694"/>
                <a:ext cx="81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2">
                <a:extLst>
                  <a:ext uri="{FF2B5EF4-FFF2-40B4-BE49-F238E27FC236}">
                    <a16:creationId xmlns:a16="http://schemas.microsoft.com/office/drawing/2014/main" id="{FDB764BD-983F-7B40-8621-311B54734ACA}"/>
                  </a:ext>
                </a:extLst>
              </p14:cNvPr>
              <p14:cNvContentPartPr/>
              <p14:nvPr/>
            </p14:nvContentPartPr>
            <p14:xfrm>
              <a:off x="2931066" y="4180254"/>
              <a:ext cx="206280" cy="348120"/>
            </p14:xfrm>
          </p:contentPart>
        </mc:Choice>
        <mc:Fallback xmlns="">
          <p:pic>
            <p:nvPicPr>
              <p:cNvPr id="12" name="Ink 12">
                <a:extLst>
                  <a:ext uri="{FF2B5EF4-FFF2-40B4-BE49-F238E27FC236}">
                    <a16:creationId xmlns:a16="http://schemas.microsoft.com/office/drawing/2014/main" id="{FDB764BD-983F-7B40-8621-311B54734ACA}"/>
                  </a:ext>
                </a:extLst>
              </p:cNvPr>
              <p:cNvPicPr/>
              <p:nvPr/>
            </p:nvPicPr>
            <p:blipFill>
              <a:blip r:embed="rId7"/>
              <a:stretch>
                <a:fillRect/>
              </a:stretch>
            </p:blipFill>
            <p:spPr>
              <a:xfrm>
                <a:off x="2922050" y="4171263"/>
                <a:ext cx="223951" cy="3657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5">
                <a:extLst>
                  <a:ext uri="{FF2B5EF4-FFF2-40B4-BE49-F238E27FC236}">
                    <a16:creationId xmlns:a16="http://schemas.microsoft.com/office/drawing/2014/main" id="{82CD637C-DBE3-3543-9357-7072774821AA}"/>
                  </a:ext>
                </a:extLst>
              </p14:cNvPr>
              <p14:cNvContentPartPr/>
              <p14:nvPr/>
            </p14:nvContentPartPr>
            <p14:xfrm>
              <a:off x="2174346" y="4143534"/>
              <a:ext cx="474480" cy="155880"/>
            </p14:xfrm>
          </p:contentPart>
        </mc:Choice>
        <mc:Fallback xmlns="">
          <p:pic>
            <p:nvPicPr>
              <p:cNvPr id="15" name="Ink 15">
                <a:extLst>
                  <a:ext uri="{FF2B5EF4-FFF2-40B4-BE49-F238E27FC236}">
                    <a16:creationId xmlns:a16="http://schemas.microsoft.com/office/drawing/2014/main" id="{82CD637C-DBE3-3543-9357-7072774821AA}"/>
                  </a:ext>
                </a:extLst>
              </p:cNvPr>
              <p:cNvPicPr/>
              <p:nvPr/>
            </p:nvPicPr>
            <p:blipFill>
              <a:blip r:embed="rId9"/>
              <a:stretch>
                <a:fillRect/>
              </a:stretch>
            </p:blipFill>
            <p:spPr>
              <a:xfrm>
                <a:off x="2165339" y="4134534"/>
                <a:ext cx="492133"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F4AF5B3D-D8E5-5041-85C3-5B815B9B513E}"/>
                  </a:ext>
                </a:extLst>
              </p14:cNvPr>
              <p14:cNvContentPartPr/>
              <p14:nvPr/>
            </p14:nvContentPartPr>
            <p14:xfrm>
              <a:off x="5842386" y="4083774"/>
              <a:ext cx="511920" cy="513360"/>
            </p14:xfrm>
          </p:contentPart>
        </mc:Choice>
        <mc:Fallback xmlns="">
          <p:pic>
            <p:nvPicPr>
              <p:cNvPr id="16" name="Ink 15">
                <a:extLst>
                  <a:ext uri="{FF2B5EF4-FFF2-40B4-BE49-F238E27FC236}">
                    <a16:creationId xmlns:a16="http://schemas.microsoft.com/office/drawing/2014/main" id="{F4AF5B3D-D8E5-5041-85C3-5B815B9B513E}"/>
                  </a:ext>
                </a:extLst>
              </p:cNvPr>
              <p:cNvPicPr/>
              <p:nvPr/>
            </p:nvPicPr>
            <p:blipFill>
              <a:blip r:embed="rId11"/>
              <a:stretch>
                <a:fillRect/>
              </a:stretch>
            </p:blipFill>
            <p:spPr>
              <a:xfrm>
                <a:off x="5833386" y="4074774"/>
                <a:ext cx="52956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A684FE19-B457-1848-A3B9-577B011B96B3}"/>
                  </a:ext>
                </a:extLst>
              </p14:cNvPr>
              <p14:cNvContentPartPr/>
              <p14:nvPr/>
            </p14:nvContentPartPr>
            <p14:xfrm>
              <a:off x="5929866" y="4178454"/>
              <a:ext cx="362520" cy="357480"/>
            </p14:xfrm>
          </p:contentPart>
        </mc:Choice>
        <mc:Fallback xmlns="">
          <p:pic>
            <p:nvPicPr>
              <p:cNvPr id="17" name="Ink 16">
                <a:extLst>
                  <a:ext uri="{FF2B5EF4-FFF2-40B4-BE49-F238E27FC236}">
                    <a16:creationId xmlns:a16="http://schemas.microsoft.com/office/drawing/2014/main" id="{A684FE19-B457-1848-A3B9-577B011B96B3}"/>
                  </a:ext>
                </a:extLst>
              </p:cNvPr>
              <p:cNvPicPr/>
              <p:nvPr/>
            </p:nvPicPr>
            <p:blipFill>
              <a:blip r:embed="rId13"/>
              <a:stretch>
                <a:fillRect/>
              </a:stretch>
            </p:blipFill>
            <p:spPr>
              <a:xfrm>
                <a:off x="5920866" y="4169454"/>
                <a:ext cx="380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6ECAFA4-2F06-2646-8C8E-D2EF7DE2BD41}"/>
                  </a:ext>
                </a:extLst>
              </p14:cNvPr>
              <p14:cNvContentPartPr/>
              <p14:nvPr/>
            </p14:nvContentPartPr>
            <p14:xfrm>
              <a:off x="3448026" y="4033374"/>
              <a:ext cx="2384280" cy="263880"/>
            </p14:xfrm>
          </p:contentPart>
        </mc:Choice>
        <mc:Fallback xmlns="">
          <p:pic>
            <p:nvPicPr>
              <p:cNvPr id="18" name="Ink 17">
                <a:extLst>
                  <a:ext uri="{FF2B5EF4-FFF2-40B4-BE49-F238E27FC236}">
                    <a16:creationId xmlns:a16="http://schemas.microsoft.com/office/drawing/2014/main" id="{A6ECAFA4-2F06-2646-8C8E-D2EF7DE2BD41}"/>
                  </a:ext>
                </a:extLst>
              </p:cNvPr>
              <p:cNvPicPr/>
              <p:nvPr/>
            </p:nvPicPr>
            <p:blipFill>
              <a:blip r:embed="rId15"/>
              <a:stretch>
                <a:fillRect/>
              </a:stretch>
            </p:blipFill>
            <p:spPr>
              <a:xfrm>
                <a:off x="3439025" y="4024374"/>
                <a:ext cx="2401923"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1">
                <a:extLst>
                  <a:ext uri="{FF2B5EF4-FFF2-40B4-BE49-F238E27FC236}">
                    <a16:creationId xmlns:a16="http://schemas.microsoft.com/office/drawing/2014/main" id="{896307EF-7CA5-B64A-B445-40BC80373A45}"/>
                  </a:ext>
                </a:extLst>
              </p14:cNvPr>
              <p14:cNvContentPartPr/>
              <p14:nvPr/>
            </p14:nvContentPartPr>
            <p14:xfrm>
              <a:off x="6571684" y="3625854"/>
              <a:ext cx="239400" cy="182880"/>
            </p14:xfrm>
          </p:contentPart>
        </mc:Choice>
        <mc:Fallback xmlns="">
          <p:pic>
            <p:nvPicPr>
              <p:cNvPr id="31" name="Ink 31">
                <a:extLst>
                  <a:ext uri="{FF2B5EF4-FFF2-40B4-BE49-F238E27FC236}">
                    <a16:creationId xmlns:a16="http://schemas.microsoft.com/office/drawing/2014/main" id="{896307EF-7CA5-B64A-B445-40BC80373A45}"/>
                  </a:ext>
                </a:extLst>
              </p:cNvPr>
              <p:cNvPicPr/>
              <p:nvPr/>
            </p:nvPicPr>
            <p:blipFill>
              <a:blip r:embed="rId17"/>
              <a:stretch>
                <a:fillRect/>
              </a:stretch>
            </p:blipFill>
            <p:spPr>
              <a:xfrm>
                <a:off x="6562698" y="3616872"/>
                <a:ext cx="257014"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5">
                <a:extLst>
                  <a:ext uri="{FF2B5EF4-FFF2-40B4-BE49-F238E27FC236}">
                    <a16:creationId xmlns:a16="http://schemas.microsoft.com/office/drawing/2014/main" id="{A0D7460B-C0C1-BF44-A7BD-BF7FF19EF733}"/>
                  </a:ext>
                </a:extLst>
              </p14:cNvPr>
              <p14:cNvContentPartPr/>
              <p14:nvPr/>
            </p14:nvContentPartPr>
            <p14:xfrm>
              <a:off x="6849244" y="3718014"/>
              <a:ext cx="214200" cy="78480"/>
            </p14:xfrm>
          </p:contentPart>
        </mc:Choice>
        <mc:Fallback xmlns="">
          <p:pic>
            <p:nvPicPr>
              <p:cNvPr id="35" name="Ink 35">
                <a:extLst>
                  <a:ext uri="{FF2B5EF4-FFF2-40B4-BE49-F238E27FC236}">
                    <a16:creationId xmlns:a16="http://schemas.microsoft.com/office/drawing/2014/main" id="{A0D7460B-C0C1-BF44-A7BD-BF7FF19EF733}"/>
                  </a:ext>
                </a:extLst>
              </p:cNvPr>
              <p:cNvPicPr/>
              <p:nvPr/>
            </p:nvPicPr>
            <p:blipFill>
              <a:blip r:embed="rId19"/>
              <a:stretch>
                <a:fillRect/>
              </a:stretch>
            </p:blipFill>
            <p:spPr>
              <a:xfrm>
                <a:off x="6840244" y="3708973"/>
                <a:ext cx="231840" cy="9620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9">
                <a:extLst>
                  <a:ext uri="{FF2B5EF4-FFF2-40B4-BE49-F238E27FC236}">
                    <a16:creationId xmlns:a16="http://schemas.microsoft.com/office/drawing/2014/main" id="{D5E7A9F5-7404-9A49-8F95-CB973B76C17D}"/>
                  </a:ext>
                </a:extLst>
              </p14:cNvPr>
              <p14:cNvContentPartPr/>
              <p14:nvPr/>
            </p14:nvContentPartPr>
            <p14:xfrm>
              <a:off x="7188364" y="3686694"/>
              <a:ext cx="133200" cy="106560"/>
            </p14:xfrm>
          </p:contentPart>
        </mc:Choice>
        <mc:Fallback xmlns="">
          <p:pic>
            <p:nvPicPr>
              <p:cNvPr id="39" name="Ink 39">
                <a:extLst>
                  <a:ext uri="{FF2B5EF4-FFF2-40B4-BE49-F238E27FC236}">
                    <a16:creationId xmlns:a16="http://schemas.microsoft.com/office/drawing/2014/main" id="{D5E7A9F5-7404-9A49-8F95-CB973B76C17D}"/>
                  </a:ext>
                </a:extLst>
              </p:cNvPr>
              <p:cNvPicPr/>
              <p:nvPr/>
            </p:nvPicPr>
            <p:blipFill>
              <a:blip r:embed="rId21"/>
              <a:stretch>
                <a:fillRect/>
              </a:stretch>
            </p:blipFill>
            <p:spPr>
              <a:xfrm>
                <a:off x="7179340" y="3677663"/>
                <a:ext cx="150888" cy="1242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4">
                <a:extLst>
                  <a:ext uri="{FF2B5EF4-FFF2-40B4-BE49-F238E27FC236}">
                    <a16:creationId xmlns:a16="http://schemas.microsoft.com/office/drawing/2014/main" id="{4C0F367C-D25E-2542-ADDC-27621632E02D}"/>
                  </a:ext>
                </a:extLst>
              </p14:cNvPr>
              <p14:cNvContentPartPr/>
              <p14:nvPr/>
            </p14:nvContentPartPr>
            <p14:xfrm>
              <a:off x="7443604" y="3699294"/>
              <a:ext cx="423000" cy="109080"/>
            </p14:xfrm>
          </p:contentPart>
        </mc:Choice>
        <mc:Fallback xmlns="">
          <p:pic>
            <p:nvPicPr>
              <p:cNvPr id="44" name="Ink 44">
                <a:extLst>
                  <a:ext uri="{FF2B5EF4-FFF2-40B4-BE49-F238E27FC236}">
                    <a16:creationId xmlns:a16="http://schemas.microsoft.com/office/drawing/2014/main" id="{4C0F367C-D25E-2542-ADDC-27621632E02D}"/>
                  </a:ext>
                </a:extLst>
              </p:cNvPr>
              <p:cNvPicPr/>
              <p:nvPr/>
            </p:nvPicPr>
            <p:blipFill>
              <a:blip r:embed="rId23"/>
              <a:stretch>
                <a:fillRect/>
              </a:stretch>
            </p:blipFill>
            <p:spPr>
              <a:xfrm>
                <a:off x="7434604" y="3690294"/>
                <a:ext cx="440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1">
                <a:extLst>
                  <a:ext uri="{FF2B5EF4-FFF2-40B4-BE49-F238E27FC236}">
                    <a16:creationId xmlns:a16="http://schemas.microsoft.com/office/drawing/2014/main" id="{C41E30E2-5FCC-1C47-8CCC-A10042B4A8D4}"/>
                  </a:ext>
                </a:extLst>
              </p14:cNvPr>
              <p14:cNvContentPartPr/>
              <p14:nvPr/>
            </p14:nvContentPartPr>
            <p14:xfrm>
              <a:off x="8002324" y="3655734"/>
              <a:ext cx="345600" cy="196560"/>
            </p14:xfrm>
          </p:contentPart>
        </mc:Choice>
        <mc:Fallback xmlns="">
          <p:pic>
            <p:nvPicPr>
              <p:cNvPr id="51" name="Ink 51">
                <a:extLst>
                  <a:ext uri="{FF2B5EF4-FFF2-40B4-BE49-F238E27FC236}">
                    <a16:creationId xmlns:a16="http://schemas.microsoft.com/office/drawing/2014/main" id="{C41E30E2-5FCC-1C47-8CCC-A10042B4A8D4}"/>
                  </a:ext>
                </a:extLst>
              </p:cNvPr>
              <p:cNvPicPr/>
              <p:nvPr/>
            </p:nvPicPr>
            <p:blipFill>
              <a:blip r:embed="rId25"/>
              <a:stretch>
                <a:fillRect/>
              </a:stretch>
            </p:blipFill>
            <p:spPr>
              <a:xfrm>
                <a:off x="7993324" y="3646734"/>
                <a:ext cx="363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4">
                <a:extLst>
                  <a:ext uri="{FF2B5EF4-FFF2-40B4-BE49-F238E27FC236}">
                    <a16:creationId xmlns:a16="http://schemas.microsoft.com/office/drawing/2014/main" id="{BB5BA767-8E18-8240-B752-D677A9E166AD}"/>
                  </a:ext>
                </a:extLst>
              </p14:cNvPr>
              <p14:cNvContentPartPr/>
              <p14:nvPr/>
            </p14:nvContentPartPr>
            <p14:xfrm>
              <a:off x="7426324" y="3729534"/>
              <a:ext cx="906840" cy="136800"/>
            </p14:xfrm>
          </p:contentPart>
        </mc:Choice>
        <mc:Fallback xmlns="">
          <p:pic>
            <p:nvPicPr>
              <p:cNvPr id="54" name="Ink 54">
                <a:extLst>
                  <a:ext uri="{FF2B5EF4-FFF2-40B4-BE49-F238E27FC236}">
                    <a16:creationId xmlns:a16="http://schemas.microsoft.com/office/drawing/2014/main" id="{BB5BA767-8E18-8240-B752-D677A9E166AD}"/>
                  </a:ext>
                </a:extLst>
              </p:cNvPr>
              <p:cNvPicPr/>
              <p:nvPr/>
            </p:nvPicPr>
            <p:blipFill>
              <a:blip r:embed="rId27"/>
              <a:stretch>
                <a:fillRect/>
              </a:stretch>
            </p:blipFill>
            <p:spPr>
              <a:xfrm>
                <a:off x="7417324" y="3720534"/>
                <a:ext cx="924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 name="Ink 60">
                <a:extLst>
                  <a:ext uri="{FF2B5EF4-FFF2-40B4-BE49-F238E27FC236}">
                    <a16:creationId xmlns:a16="http://schemas.microsoft.com/office/drawing/2014/main" id="{C8187DF4-5568-DA46-A87C-E3B631813BC8}"/>
                  </a:ext>
                </a:extLst>
              </p14:cNvPr>
              <p14:cNvContentPartPr/>
              <p14:nvPr/>
            </p14:nvContentPartPr>
            <p14:xfrm>
              <a:off x="6793804" y="3886854"/>
              <a:ext cx="333360" cy="136800"/>
            </p14:xfrm>
          </p:contentPart>
        </mc:Choice>
        <mc:Fallback xmlns="">
          <p:pic>
            <p:nvPicPr>
              <p:cNvPr id="60" name="Ink 60">
                <a:extLst>
                  <a:ext uri="{FF2B5EF4-FFF2-40B4-BE49-F238E27FC236}">
                    <a16:creationId xmlns:a16="http://schemas.microsoft.com/office/drawing/2014/main" id="{C8187DF4-5568-DA46-A87C-E3B631813BC8}"/>
                  </a:ext>
                </a:extLst>
              </p:cNvPr>
              <p:cNvPicPr/>
              <p:nvPr/>
            </p:nvPicPr>
            <p:blipFill>
              <a:blip r:embed="rId29"/>
              <a:stretch>
                <a:fillRect/>
              </a:stretch>
            </p:blipFill>
            <p:spPr>
              <a:xfrm>
                <a:off x="6784804" y="3877854"/>
                <a:ext cx="351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3">
                <a:extLst>
                  <a:ext uri="{FF2B5EF4-FFF2-40B4-BE49-F238E27FC236}">
                    <a16:creationId xmlns:a16="http://schemas.microsoft.com/office/drawing/2014/main" id="{97E41D5C-A195-0946-A4F3-A7219EAEE935}"/>
                  </a:ext>
                </a:extLst>
              </p14:cNvPr>
              <p14:cNvContentPartPr/>
              <p14:nvPr/>
            </p14:nvContentPartPr>
            <p14:xfrm>
              <a:off x="7230484" y="3937974"/>
              <a:ext cx="135000" cy="164520"/>
            </p14:xfrm>
          </p:contentPart>
        </mc:Choice>
        <mc:Fallback xmlns="">
          <p:pic>
            <p:nvPicPr>
              <p:cNvPr id="63" name="Ink 63">
                <a:extLst>
                  <a:ext uri="{FF2B5EF4-FFF2-40B4-BE49-F238E27FC236}">
                    <a16:creationId xmlns:a16="http://schemas.microsoft.com/office/drawing/2014/main" id="{97E41D5C-A195-0946-A4F3-A7219EAEE935}"/>
                  </a:ext>
                </a:extLst>
              </p:cNvPr>
              <p:cNvPicPr/>
              <p:nvPr/>
            </p:nvPicPr>
            <p:blipFill>
              <a:blip r:embed="rId31"/>
              <a:stretch>
                <a:fillRect/>
              </a:stretch>
            </p:blipFill>
            <p:spPr>
              <a:xfrm>
                <a:off x="7221484" y="3928994"/>
                <a:ext cx="152640" cy="18212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7" name="Ink 67">
                <a:extLst>
                  <a:ext uri="{FF2B5EF4-FFF2-40B4-BE49-F238E27FC236}">
                    <a16:creationId xmlns:a16="http://schemas.microsoft.com/office/drawing/2014/main" id="{11C05BC4-4DE9-3041-A934-328C982FBD9C}"/>
                  </a:ext>
                </a:extLst>
              </p14:cNvPr>
              <p14:cNvContentPartPr/>
              <p14:nvPr/>
            </p14:nvContentPartPr>
            <p14:xfrm>
              <a:off x="7473124" y="3912054"/>
              <a:ext cx="140400" cy="122760"/>
            </p14:xfrm>
          </p:contentPart>
        </mc:Choice>
        <mc:Fallback xmlns="">
          <p:pic>
            <p:nvPicPr>
              <p:cNvPr id="67" name="Ink 67">
                <a:extLst>
                  <a:ext uri="{FF2B5EF4-FFF2-40B4-BE49-F238E27FC236}">
                    <a16:creationId xmlns:a16="http://schemas.microsoft.com/office/drawing/2014/main" id="{11C05BC4-4DE9-3041-A934-328C982FBD9C}"/>
                  </a:ext>
                </a:extLst>
              </p:cNvPr>
              <p:cNvPicPr/>
              <p:nvPr/>
            </p:nvPicPr>
            <p:blipFill>
              <a:blip r:embed="rId33"/>
              <a:stretch>
                <a:fillRect/>
              </a:stretch>
            </p:blipFill>
            <p:spPr>
              <a:xfrm>
                <a:off x="7464101" y="3903028"/>
                <a:ext cx="158085" cy="14045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70">
                <a:extLst>
                  <a:ext uri="{FF2B5EF4-FFF2-40B4-BE49-F238E27FC236}">
                    <a16:creationId xmlns:a16="http://schemas.microsoft.com/office/drawing/2014/main" id="{718E134D-CB2D-3E43-A042-A95B2AAB6EFF}"/>
                  </a:ext>
                </a:extLst>
              </p14:cNvPr>
              <p14:cNvContentPartPr/>
              <p14:nvPr/>
            </p14:nvContentPartPr>
            <p14:xfrm>
              <a:off x="7739524" y="3953094"/>
              <a:ext cx="178200" cy="74880"/>
            </p14:xfrm>
          </p:contentPart>
        </mc:Choice>
        <mc:Fallback xmlns="">
          <p:pic>
            <p:nvPicPr>
              <p:cNvPr id="70" name="Ink 70">
                <a:extLst>
                  <a:ext uri="{FF2B5EF4-FFF2-40B4-BE49-F238E27FC236}">
                    <a16:creationId xmlns:a16="http://schemas.microsoft.com/office/drawing/2014/main" id="{718E134D-CB2D-3E43-A042-A95B2AAB6EFF}"/>
                  </a:ext>
                </a:extLst>
              </p:cNvPr>
              <p:cNvPicPr/>
              <p:nvPr/>
            </p:nvPicPr>
            <p:blipFill>
              <a:blip r:embed="rId35"/>
              <a:stretch>
                <a:fillRect/>
              </a:stretch>
            </p:blipFill>
            <p:spPr>
              <a:xfrm>
                <a:off x="7730542" y="3944094"/>
                <a:ext cx="195804"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3">
                <a:extLst>
                  <a:ext uri="{FF2B5EF4-FFF2-40B4-BE49-F238E27FC236}">
                    <a16:creationId xmlns:a16="http://schemas.microsoft.com/office/drawing/2014/main" id="{2E2840A7-3615-294C-AF12-80391E5571FF}"/>
                  </a:ext>
                </a:extLst>
              </p14:cNvPr>
              <p14:cNvContentPartPr/>
              <p14:nvPr/>
            </p14:nvContentPartPr>
            <p14:xfrm>
              <a:off x="8043004" y="3891174"/>
              <a:ext cx="666720" cy="205200"/>
            </p14:xfrm>
          </p:contentPart>
        </mc:Choice>
        <mc:Fallback xmlns="">
          <p:pic>
            <p:nvPicPr>
              <p:cNvPr id="83" name="Ink 83">
                <a:extLst>
                  <a:ext uri="{FF2B5EF4-FFF2-40B4-BE49-F238E27FC236}">
                    <a16:creationId xmlns:a16="http://schemas.microsoft.com/office/drawing/2014/main" id="{2E2840A7-3615-294C-AF12-80391E5571FF}"/>
                  </a:ext>
                </a:extLst>
              </p:cNvPr>
              <p:cNvPicPr/>
              <p:nvPr/>
            </p:nvPicPr>
            <p:blipFill>
              <a:blip r:embed="rId37"/>
              <a:stretch>
                <a:fillRect/>
              </a:stretch>
            </p:blipFill>
            <p:spPr>
              <a:xfrm>
                <a:off x="8034004" y="3882158"/>
                <a:ext cx="684360" cy="2228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 name="Ink 91">
                <a:extLst>
                  <a:ext uri="{FF2B5EF4-FFF2-40B4-BE49-F238E27FC236}">
                    <a16:creationId xmlns:a16="http://schemas.microsoft.com/office/drawing/2014/main" id="{7482434B-86B3-074E-B4D2-2D0B26D284A2}"/>
                  </a:ext>
                </a:extLst>
              </p14:cNvPr>
              <p14:cNvContentPartPr/>
              <p14:nvPr/>
            </p14:nvContentPartPr>
            <p14:xfrm>
              <a:off x="8435764" y="4160814"/>
              <a:ext cx="337320" cy="127080"/>
            </p14:xfrm>
          </p:contentPart>
        </mc:Choice>
        <mc:Fallback xmlns="">
          <p:pic>
            <p:nvPicPr>
              <p:cNvPr id="91" name="Ink 91">
                <a:extLst>
                  <a:ext uri="{FF2B5EF4-FFF2-40B4-BE49-F238E27FC236}">
                    <a16:creationId xmlns:a16="http://schemas.microsoft.com/office/drawing/2014/main" id="{7482434B-86B3-074E-B4D2-2D0B26D284A2}"/>
                  </a:ext>
                </a:extLst>
              </p:cNvPr>
              <p:cNvPicPr/>
              <p:nvPr/>
            </p:nvPicPr>
            <p:blipFill>
              <a:blip r:embed="rId39"/>
              <a:stretch>
                <a:fillRect/>
              </a:stretch>
            </p:blipFill>
            <p:spPr>
              <a:xfrm>
                <a:off x="8426764" y="4151814"/>
                <a:ext cx="354960" cy="144720"/>
              </a:xfrm>
              <a:prstGeom prst="rect">
                <a:avLst/>
              </a:prstGeom>
            </p:spPr>
          </p:pic>
        </mc:Fallback>
      </mc:AlternateContent>
    </p:spTree>
    <p:extLst>
      <p:ext uri="{BB962C8B-B14F-4D97-AF65-F5344CB8AC3E}">
        <p14:creationId xmlns:p14="http://schemas.microsoft.com/office/powerpoint/2010/main" val="402267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High-level description = Algorithm</a:t>
            </a:r>
          </a:p>
        </p:txBody>
      </p:sp>
      <p:sp>
        <p:nvSpPr>
          <p:cNvPr id="5" name="Right Arrow 4"/>
          <p:cNvSpPr/>
          <p:nvPr/>
        </p:nvSpPr>
        <p:spPr>
          <a:xfrm>
            <a:off x="595751" y="3669448"/>
            <a:ext cx="4593557" cy="972247"/>
          </a:xfrm>
          <a:prstGeom prst="rightArrow">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rgbClr val="4128D2"/>
                </a:solidFill>
              </a:rPr>
              <a:t>Church-Turing thesis</a:t>
            </a:r>
          </a:p>
        </p:txBody>
      </p:sp>
      <p:sp>
        <p:nvSpPr>
          <p:cNvPr id="6" name="Cloud 5"/>
          <p:cNvSpPr/>
          <p:nvPr/>
        </p:nvSpPr>
        <p:spPr>
          <a:xfrm>
            <a:off x="5189308" y="3042192"/>
            <a:ext cx="3954692" cy="1960175"/>
          </a:xfrm>
          <a:prstGeom prst="cloud">
            <a:avLst/>
          </a:prstGeom>
          <a:solidFill>
            <a:srgbClr val="FCEFC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rgbClr val="4128D2"/>
                </a:solidFill>
              </a:rPr>
              <a:t>Each algorithm can be implemented by some Turing machine.</a:t>
            </a:r>
          </a:p>
        </p:txBody>
      </p:sp>
    </p:spTree>
    <p:extLst>
      <p:ext uri="{BB962C8B-B14F-4D97-AF65-F5344CB8AC3E}">
        <p14:creationId xmlns:p14="http://schemas.microsoft.com/office/powerpoint/2010/main" val="3358271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a:t>
            </a:r>
            <a:r>
              <a:rPr lang="en-US" sz="2000" baseline="-25000"/>
              <a:t>DFA</a:t>
            </a:r>
            <a:r>
              <a:rPr lang="en-US" sz="2000"/>
              <a:t> is decidable</a:t>
            </a:r>
          </a:p>
          <a:p>
            <a:pPr marL="0" indent="0">
              <a:buNone/>
            </a:pPr>
            <a:r>
              <a:rPr lang="en-US" sz="2000" b="1"/>
              <a:t>Proof: </a:t>
            </a:r>
            <a:r>
              <a:rPr lang="en-US" sz="2000"/>
              <a:t>WTS that { &lt;A&gt; | A is a DFA over Σ, L(A) is empty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endParaRPr lang="en-US"/>
          </a:p>
          <a:p>
            <a:pPr marL="0" indent="0">
              <a:buNone/>
            </a:pPr>
            <a:endParaRPr lang="en-US"/>
          </a:p>
          <a:p>
            <a:pPr marL="0" indent="0">
              <a:buNone/>
            </a:pPr>
            <a:r>
              <a:rPr lang="en-US" sz="2200" i="1"/>
              <a:t>What condition distinguishes between DFA that accept *some* string and those that don't accept *any*?</a:t>
            </a:r>
          </a:p>
          <a:p>
            <a:pPr marL="0" indent="0">
              <a:buNone/>
            </a:pPr>
            <a:endParaRPr lang="en-US" b="1"/>
          </a:p>
        </p:txBody>
      </p:sp>
      <p:sp>
        <p:nvSpPr>
          <p:cNvPr id="4" name="Cloud Callout 3"/>
          <p:cNvSpPr/>
          <p:nvPr/>
        </p:nvSpPr>
        <p:spPr>
          <a:xfrm>
            <a:off x="4077566" y="1850405"/>
            <a:ext cx="4609234" cy="1583822"/>
          </a:xfrm>
          <a:prstGeom prst="cloudCallout">
            <a:avLst>
              <a:gd name="adj1" fmla="val -43614"/>
              <a:gd name="adj2" fmla="val 53589"/>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4128D2"/>
                </a:solidFill>
              </a:rPr>
              <a:t>Breadth first search in transition diagram to look for path from start state to an accepting state</a:t>
            </a:r>
          </a:p>
        </p:txBody>
      </p:sp>
    </p:spTree>
    <p:extLst>
      <p:ext uri="{BB962C8B-B14F-4D97-AF65-F5344CB8AC3E}">
        <p14:creationId xmlns:p14="http://schemas.microsoft.com/office/powerpoint/2010/main" val="1975877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85000" lnSpcReduction="10000"/>
          </a:bodyPr>
          <a:lstStyle/>
          <a:p>
            <a:pPr marL="0" indent="0">
              <a:buNone/>
            </a:pPr>
            <a:r>
              <a:rPr lang="en-US" b="1"/>
              <a:t>Claim: </a:t>
            </a:r>
            <a:r>
              <a:rPr lang="en-US"/>
              <a:t>E</a:t>
            </a:r>
            <a:r>
              <a:rPr lang="en-US" baseline="-25000"/>
              <a:t>DFA</a:t>
            </a:r>
            <a:r>
              <a:rPr lang="en-US"/>
              <a:t> is decidable</a:t>
            </a:r>
          </a:p>
          <a:p>
            <a:pPr marL="0" indent="0">
              <a:buNone/>
            </a:pPr>
            <a:r>
              <a:rPr lang="en-US" b="1"/>
              <a:t>Proof: </a:t>
            </a:r>
            <a:r>
              <a:rPr lang="en-US"/>
              <a:t>WTS that { &lt;A&gt; | A is a DFA over Σ, L(A) is empty } is decidable. </a:t>
            </a:r>
            <a:r>
              <a:rPr lang="en-US">
                <a:solidFill>
                  <a:schemeClr val="accent1"/>
                </a:solidFill>
              </a:rPr>
              <a:t>Idea: give high-level description</a:t>
            </a:r>
            <a:endParaRPr lang="en-US"/>
          </a:p>
          <a:p>
            <a:pPr marL="0" indent="0">
              <a:buNone/>
            </a:pPr>
            <a:r>
              <a:rPr lang="en-US">
                <a:solidFill>
                  <a:schemeClr val="tx2"/>
                </a:solidFill>
              </a:rPr>
              <a:t>Step 1: construction</a:t>
            </a:r>
          </a:p>
          <a:p>
            <a:pPr marL="0" indent="0">
              <a:buNone/>
            </a:pPr>
            <a:r>
              <a:rPr lang="en-US"/>
              <a:t>Define TM M</a:t>
            </a:r>
            <a:r>
              <a:rPr lang="en-US" baseline="-25000"/>
              <a:t>2</a:t>
            </a:r>
            <a:r>
              <a:rPr lang="en-US"/>
              <a:t> by: M</a:t>
            </a:r>
            <a:r>
              <a:rPr lang="en-US" baseline="-25000"/>
              <a:t>2</a:t>
            </a:r>
            <a:r>
              <a:rPr lang="en-US"/>
              <a:t> = "On input &lt;A&gt;: </a:t>
            </a:r>
          </a:p>
          <a:p>
            <a:pPr marL="457200" indent="-457200">
              <a:buAutoNum type="arabicPeriod"/>
            </a:pPr>
            <a:r>
              <a:rPr lang="en-US">
                <a:solidFill>
                  <a:schemeClr val="accent5"/>
                </a:solidFill>
              </a:rPr>
              <a:t>Check whether input is a valid encoding of a DFA; if not, reject.</a:t>
            </a:r>
          </a:p>
          <a:p>
            <a:pPr marL="457200" indent="-457200">
              <a:buAutoNum type="arabicPeriod"/>
            </a:pPr>
            <a:r>
              <a:rPr lang="en-US"/>
              <a:t>Mark the start state of A.</a:t>
            </a:r>
          </a:p>
          <a:p>
            <a:pPr marL="457200" indent="-457200">
              <a:buAutoNum type="arabicPeriod"/>
            </a:pPr>
            <a:r>
              <a:rPr lang="en-US"/>
              <a:t>Repeat until no new states get marked:</a:t>
            </a:r>
          </a:p>
          <a:p>
            <a:pPr marL="788670" lvl="1" indent="-514350">
              <a:buFont typeface="+mj-lt"/>
              <a:buAutoNum type="romanLcPeriod"/>
            </a:pPr>
            <a:r>
              <a:rPr lang="en-US"/>
              <a:t>Loop over states of A and mark any unmarked state that has an </a:t>
            </a:r>
            <a:r>
              <a:rPr lang="en-US" b="1"/>
              <a:t>incoming</a:t>
            </a:r>
            <a:r>
              <a:rPr lang="en-US"/>
              <a:t> edge from a marked state.</a:t>
            </a:r>
          </a:p>
          <a:p>
            <a:pPr marL="457200" indent="-457200">
              <a:buAutoNum type="arabicPeriod"/>
            </a:pPr>
            <a:r>
              <a:rPr lang="en-US"/>
              <a:t>If no final state of A is marked, </a:t>
            </a:r>
            <a:r>
              <a:rPr lang="en-US" i="1"/>
              <a:t>accept</a:t>
            </a:r>
            <a:r>
              <a:rPr lang="en-US"/>
              <a:t>; otherwise, </a:t>
            </a:r>
            <a:r>
              <a:rPr lang="en-US" i="1"/>
              <a:t>reject.</a:t>
            </a:r>
            <a:endParaRPr lang="en-US"/>
          </a:p>
          <a:p>
            <a:pPr marL="0" indent="0">
              <a:buNone/>
            </a:pPr>
            <a:endParaRPr lang="en-US" b="1"/>
          </a:p>
        </p:txBody>
      </p:sp>
    </p:spTree>
    <p:extLst>
      <p:ext uri="{BB962C8B-B14F-4D97-AF65-F5344CB8AC3E}">
        <p14:creationId xmlns:p14="http://schemas.microsoft.com/office/powerpoint/2010/main" val="1815909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85000" lnSpcReduction="10000"/>
          </a:bodyPr>
          <a:lstStyle/>
          <a:p>
            <a:pPr marL="0" indent="0">
              <a:buNone/>
            </a:pPr>
            <a:r>
              <a:rPr lang="en-US" b="1"/>
              <a:t>Claim: </a:t>
            </a:r>
            <a:r>
              <a:rPr lang="en-US"/>
              <a:t>E</a:t>
            </a:r>
            <a:r>
              <a:rPr lang="en-US" baseline="-25000"/>
              <a:t>DFA</a:t>
            </a:r>
            <a:r>
              <a:rPr lang="en-US"/>
              <a:t> is decidable</a:t>
            </a:r>
          </a:p>
          <a:p>
            <a:pPr marL="0" indent="0">
              <a:buNone/>
            </a:pPr>
            <a:r>
              <a:rPr lang="en-US" b="1"/>
              <a:t>Proof: </a:t>
            </a:r>
            <a:r>
              <a:rPr lang="en-US"/>
              <a:t>WTS that { &lt;A&gt; | A is a DFA over </a:t>
            </a:r>
            <a:r>
              <a:rPr lang="en-US" err="1"/>
              <a:t>Σ</a:t>
            </a:r>
            <a:r>
              <a:rPr lang="en-US"/>
              <a:t>, L(A) is empty } is decidable. </a:t>
            </a:r>
            <a:r>
              <a:rPr lang="en-US">
                <a:solidFill>
                  <a:schemeClr val="accent1"/>
                </a:solidFill>
              </a:rPr>
              <a:t>Idea: give high-level description</a:t>
            </a:r>
            <a:endParaRPr lang="en-US"/>
          </a:p>
          <a:p>
            <a:pPr marL="0" indent="0">
              <a:buNone/>
            </a:pPr>
            <a:r>
              <a:rPr lang="en-US">
                <a:solidFill>
                  <a:schemeClr val="tx2"/>
                </a:solidFill>
              </a:rPr>
              <a:t>Step 1: construction</a:t>
            </a:r>
          </a:p>
          <a:p>
            <a:pPr marL="0" indent="0">
              <a:buNone/>
            </a:pPr>
            <a:r>
              <a:rPr lang="en-US"/>
              <a:t>Define TM M</a:t>
            </a:r>
            <a:r>
              <a:rPr lang="en-US" baseline="-25000"/>
              <a:t>2</a:t>
            </a:r>
            <a:r>
              <a:rPr lang="en-US"/>
              <a:t> by: M</a:t>
            </a:r>
            <a:r>
              <a:rPr lang="en-US" baseline="-25000"/>
              <a:t>2</a:t>
            </a:r>
            <a:r>
              <a:rPr lang="en-US"/>
              <a:t> = "On input &lt;A&gt;: </a:t>
            </a:r>
          </a:p>
          <a:p>
            <a:pPr marL="457200" indent="-457200">
              <a:buAutoNum type="arabicPeriod"/>
            </a:pPr>
            <a:r>
              <a:rPr lang="en-US">
                <a:solidFill>
                  <a:schemeClr val="accent5"/>
                </a:solidFill>
              </a:rPr>
              <a:t>Check whether input is a valid encoding of a DFA; if not, reject.</a:t>
            </a:r>
          </a:p>
          <a:p>
            <a:pPr marL="457200" indent="-457200">
              <a:buAutoNum type="arabicPeriod"/>
            </a:pPr>
            <a:r>
              <a:rPr lang="en-US"/>
              <a:t>Mark the start state of A.</a:t>
            </a:r>
          </a:p>
          <a:p>
            <a:pPr marL="457200" indent="-457200">
              <a:buAutoNum type="arabicPeriod"/>
            </a:pPr>
            <a:r>
              <a:rPr lang="en-US"/>
              <a:t>Repeat until no new states get marked:</a:t>
            </a:r>
          </a:p>
          <a:p>
            <a:pPr marL="788670" lvl="1" indent="-514350">
              <a:buFont typeface="+mj-lt"/>
              <a:buAutoNum type="romanLcPeriod"/>
            </a:pPr>
            <a:r>
              <a:rPr lang="en-US"/>
              <a:t>Loop over states of A and mark any unmarked state that has an </a:t>
            </a:r>
            <a:r>
              <a:rPr lang="en-US" b="1"/>
              <a:t>incoming</a:t>
            </a:r>
            <a:r>
              <a:rPr lang="en-US"/>
              <a:t> edge from a marked state.</a:t>
            </a:r>
          </a:p>
          <a:p>
            <a:pPr marL="457200" indent="-457200">
              <a:buAutoNum type="arabicPeriod"/>
            </a:pPr>
            <a:r>
              <a:rPr lang="en-US"/>
              <a:t>If no final state of A is marked, </a:t>
            </a:r>
            <a:r>
              <a:rPr lang="en-US" i="1"/>
              <a:t>accept</a:t>
            </a:r>
            <a:r>
              <a:rPr lang="en-US"/>
              <a:t>; otherwise, </a:t>
            </a:r>
            <a:r>
              <a:rPr lang="en-US" i="1"/>
              <a:t>reject.</a:t>
            </a:r>
            <a:endParaRPr lang="en-US"/>
          </a:p>
          <a:p>
            <a:pPr marL="0" indent="0">
              <a:buNone/>
            </a:pPr>
            <a:endParaRPr lang="en-US" b="1"/>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564A3-BF48-DE4E-8096-35F0DA1A11B5}"/>
                  </a:ext>
                </a:extLst>
              </p14:cNvPr>
              <p14:cNvContentPartPr/>
              <p14:nvPr/>
            </p14:nvContentPartPr>
            <p14:xfrm>
              <a:off x="2039140" y="3496446"/>
              <a:ext cx="1150920" cy="34920"/>
            </p14:xfrm>
          </p:contentPart>
        </mc:Choice>
        <mc:Fallback xmlns="">
          <p:pic>
            <p:nvPicPr>
              <p:cNvPr id="4" name="Ink 3">
                <a:extLst>
                  <a:ext uri="{FF2B5EF4-FFF2-40B4-BE49-F238E27FC236}">
                    <a16:creationId xmlns="" xmlns:a16="http://schemas.microsoft.com/office/drawing/2014/main" xmlns:p14="http://schemas.microsoft.com/office/powerpoint/2010/main" id="{08C564A3-BF48-DE4E-8096-35F0DA1A11B5}"/>
                  </a:ext>
                </a:extLst>
              </p:cNvPr>
              <p:cNvPicPr/>
              <p:nvPr/>
            </p:nvPicPr>
            <p:blipFill>
              <a:blip r:embed="rId3"/>
              <a:stretch>
                <a:fillRect/>
              </a:stretch>
            </p:blipFill>
            <p:spPr>
              <a:xfrm>
                <a:off x="2030140" y="3487352"/>
                <a:ext cx="1168560" cy="527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9AE8AD7-F954-544D-A97C-C8C28755508D}"/>
                  </a:ext>
                </a:extLst>
              </p14:cNvPr>
              <p14:cNvContentPartPr/>
              <p14:nvPr/>
            </p14:nvContentPartPr>
            <p14:xfrm>
              <a:off x="2283907" y="4103993"/>
              <a:ext cx="1146240" cy="28440"/>
            </p14:xfrm>
          </p:contentPart>
        </mc:Choice>
        <mc:Fallback xmlns="">
          <p:pic>
            <p:nvPicPr>
              <p:cNvPr id="5" name="Ink 4">
                <a:extLst>
                  <a:ext uri="{FF2B5EF4-FFF2-40B4-BE49-F238E27FC236}">
                    <a16:creationId xmlns="" xmlns:a16="http://schemas.microsoft.com/office/drawing/2014/main" xmlns:p14="http://schemas.microsoft.com/office/powerpoint/2010/main" id="{39AE8AD7-F954-544D-A97C-C8C28755508D}"/>
                  </a:ext>
                </a:extLst>
              </p:cNvPr>
              <p:cNvPicPr/>
              <p:nvPr/>
            </p:nvPicPr>
            <p:blipFill>
              <a:blip r:embed="rId5"/>
              <a:stretch>
                <a:fillRect/>
              </a:stretch>
            </p:blipFill>
            <p:spPr>
              <a:xfrm>
                <a:off x="2274907" y="4094993"/>
                <a:ext cx="1163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9">
                <a:extLst>
                  <a:ext uri="{FF2B5EF4-FFF2-40B4-BE49-F238E27FC236}">
                    <a16:creationId xmlns:a16="http://schemas.microsoft.com/office/drawing/2014/main" id="{CC32EC75-D341-B44F-A6E6-435E11357F0F}"/>
                  </a:ext>
                </a:extLst>
              </p14:cNvPr>
              <p14:cNvContentPartPr/>
              <p14:nvPr/>
            </p14:nvContentPartPr>
            <p14:xfrm>
              <a:off x="1515206" y="4707812"/>
              <a:ext cx="1199880" cy="81000"/>
            </p14:xfrm>
          </p:contentPart>
        </mc:Choice>
        <mc:Fallback xmlns="">
          <p:pic>
            <p:nvPicPr>
              <p:cNvPr id="9" name="Ink 9">
                <a:extLst>
                  <a:ext uri="{FF2B5EF4-FFF2-40B4-BE49-F238E27FC236}">
                    <a16:creationId xmlns:a16="http://schemas.microsoft.com/office/drawing/2014/main" id="{CC32EC75-D341-B44F-A6E6-435E11357F0F}"/>
                  </a:ext>
                </a:extLst>
              </p:cNvPr>
              <p:cNvPicPr/>
              <p:nvPr/>
            </p:nvPicPr>
            <p:blipFill>
              <a:blip r:embed="rId7"/>
              <a:stretch>
                <a:fillRect/>
              </a:stretch>
            </p:blipFill>
            <p:spPr>
              <a:xfrm>
                <a:off x="1506206" y="4698812"/>
                <a:ext cx="1217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118F5F4-6325-1F45-98E1-96B7E72BE5D1}"/>
                  </a:ext>
                </a:extLst>
              </p14:cNvPr>
              <p14:cNvContentPartPr/>
              <p14:nvPr/>
            </p14:nvContentPartPr>
            <p14:xfrm>
              <a:off x="3430147" y="4381774"/>
              <a:ext cx="947160" cy="404640"/>
            </p14:xfrm>
          </p:contentPart>
        </mc:Choice>
        <mc:Fallback xmlns="">
          <p:pic>
            <p:nvPicPr>
              <p:cNvPr id="11" name="Ink 10">
                <a:extLst>
                  <a:ext uri="{FF2B5EF4-FFF2-40B4-BE49-F238E27FC236}">
                    <a16:creationId xmlns="" xmlns:a16="http://schemas.microsoft.com/office/drawing/2014/main" xmlns:p14="http://schemas.microsoft.com/office/powerpoint/2010/main" id="{E118F5F4-6325-1F45-98E1-96B7E72BE5D1}"/>
                  </a:ext>
                </a:extLst>
              </p:cNvPr>
              <p:cNvPicPr/>
              <p:nvPr/>
            </p:nvPicPr>
            <p:blipFill>
              <a:blip r:embed="rId9"/>
              <a:stretch>
                <a:fillRect/>
              </a:stretch>
            </p:blipFill>
            <p:spPr>
              <a:xfrm>
                <a:off x="3421147" y="4372782"/>
                <a:ext cx="964800" cy="42226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E19172B9-E295-AF4C-A71B-D1AF4D850C5E}"/>
                  </a:ext>
                </a:extLst>
              </p14:cNvPr>
              <p14:cNvContentPartPr/>
              <p14:nvPr/>
            </p14:nvContentPartPr>
            <p14:xfrm>
              <a:off x="4795373" y="4142129"/>
              <a:ext cx="1525680" cy="63360"/>
            </p14:xfrm>
          </p:contentPart>
        </mc:Choice>
        <mc:Fallback xmlns="">
          <p:pic>
            <p:nvPicPr>
              <p:cNvPr id="12" name="Ink 11">
                <a:extLst>
                  <a:ext uri="{FF2B5EF4-FFF2-40B4-BE49-F238E27FC236}">
                    <a16:creationId xmlns:a16="http://schemas.microsoft.com/office/drawing/2014/main" id="{E19172B9-E295-AF4C-A71B-D1AF4D850C5E}"/>
                  </a:ext>
                </a:extLst>
              </p:cNvPr>
              <p:cNvPicPr/>
              <p:nvPr/>
            </p:nvPicPr>
            <p:blipFill>
              <a:blip r:embed="rId11"/>
              <a:stretch>
                <a:fillRect/>
              </a:stretch>
            </p:blipFill>
            <p:spPr>
              <a:xfrm>
                <a:off x="4786373" y="4133078"/>
                <a:ext cx="154332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AD5F7903-4CCF-1A49-86E8-88EA298FE000}"/>
                  </a:ext>
                </a:extLst>
              </p14:cNvPr>
              <p14:cNvContentPartPr/>
              <p14:nvPr/>
            </p14:nvContentPartPr>
            <p14:xfrm>
              <a:off x="6530622" y="4674939"/>
              <a:ext cx="734400" cy="109080"/>
            </p14:xfrm>
          </p:contentPart>
        </mc:Choice>
        <mc:Fallback xmlns="">
          <p:pic>
            <p:nvPicPr>
              <p:cNvPr id="15" name="Ink 15">
                <a:extLst>
                  <a:ext uri="{FF2B5EF4-FFF2-40B4-BE49-F238E27FC236}">
                    <a16:creationId xmlns="" xmlns:a16="http://schemas.microsoft.com/office/drawing/2014/main" xmlns:p14="http://schemas.microsoft.com/office/powerpoint/2010/main" id="{AD5F7903-4CCF-1A49-86E8-88EA298FE000}"/>
                  </a:ext>
                </a:extLst>
              </p:cNvPr>
              <p:cNvPicPr/>
              <p:nvPr/>
            </p:nvPicPr>
            <p:blipFill>
              <a:blip r:embed="rId13"/>
              <a:stretch>
                <a:fillRect/>
              </a:stretch>
            </p:blipFill>
            <p:spPr>
              <a:xfrm>
                <a:off x="6521622" y="4665939"/>
                <a:ext cx="75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AD35F0F-F8A3-B946-8929-80DC1B0CF6E0}"/>
                  </a:ext>
                </a:extLst>
              </p14:cNvPr>
              <p14:cNvContentPartPr/>
              <p14:nvPr/>
            </p14:nvContentPartPr>
            <p14:xfrm>
              <a:off x="8410509" y="3816128"/>
              <a:ext cx="199800" cy="591120"/>
            </p14:xfrm>
          </p:contentPart>
        </mc:Choice>
        <mc:Fallback xmlns="">
          <p:pic>
            <p:nvPicPr>
              <p:cNvPr id="16" name="Ink 15">
                <a:extLst>
                  <a:ext uri="{FF2B5EF4-FFF2-40B4-BE49-F238E27FC236}">
                    <a16:creationId xmlns="" xmlns:a16="http://schemas.microsoft.com/office/drawing/2014/main" xmlns:p14="http://schemas.microsoft.com/office/powerpoint/2010/main" id="{8AD35F0F-F8A3-B946-8929-80DC1B0CF6E0}"/>
                  </a:ext>
                </a:extLst>
              </p:cNvPr>
              <p:cNvPicPr/>
              <p:nvPr/>
            </p:nvPicPr>
            <p:blipFill>
              <a:blip r:embed="rId15"/>
              <a:stretch>
                <a:fillRect/>
              </a:stretch>
            </p:blipFill>
            <p:spPr>
              <a:xfrm>
                <a:off x="8401525" y="3807128"/>
                <a:ext cx="217408" cy="608760"/>
              </a:xfrm>
              <a:prstGeom prst="rect">
                <a:avLst/>
              </a:prstGeom>
            </p:spPr>
          </p:pic>
        </mc:Fallback>
      </mc:AlternateContent>
      <p:sp>
        <p:nvSpPr>
          <p:cNvPr id="6" name="TextBox 5">
            <a:extLst>
              <a:ext uri="{FF2B5EF4-FFF2-40B4-BE49-F238E27FC236}">
                <a16:creationId xmlns:a16="http://schemas.microsoft.com/office/drawing/2014/main" id="{FC6241C5-92AD-4B80-87B6-0EE280A9E148}"/>
              </a:ext>
            </a:extLst>
          </p:cNvPr>
          <p:cNvSpPr txBox="1"/>
          <p:nvPr/>
        </p:nvSpPr>
        <p:spPr>
          <a:xfrm>
            <a:off x="2435172" y="4745387"/>
            <a:ext cx="6491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tx2">
                    <a:lumMod val="60000"/>
                    <a:lumOff val="40000"/>
                  </a:schemeClr>
                </a:solidFill>
                <a:latin typeface="Ink Free"/>
              </a:rPr>
              <a:t>If a final state is reachable from the start state, it means that some string will be accepted. So the language of the DFA is not empty, and its encoding will not be in E</a:t>
            </a:r>
            <a:r>
              <a:rPr lang="en-US" sz="1200" b="1" baseline="-25000">
                <a:solidFill>
                  <a:schemeClr val="tx2">
                    <a:lumMod val="60000"/>
                    <a:lumOff val="40000"/>
                  </a:schemeClr>
                </a:solidFill>
                <a:latin typeface="Ink Free"/>
              </a:rPr>
              <a:t>DFA</a:t>
            </a:r>
            <a:r>
              <a:rPr lang="en-US" sz="1200" b="1">
                <a:solidFill>
                  <a:schemeClr val="tx2">
                    <a:lumMod val="60000"/>
                    <a:lumOff val="40000"/>
                  </a:schemeClr>
                </a:solidFill>
                <a:latin typeface="Ink Free"/>
              </a:rPr>
              <a:t>.</a:t>
            </a:r>
            <a:endParaRPr lang="en-US"/>
          </a:p>
        </p:txBody>
      </p:sp>
      <mc:AlternateContent xmlns:mc="http://schemas.openxmlformats.org/markup-compatibility/2006" xmlns:p14="http://schemas.microsoft.com/office/powerpoint/2010/main">
        <mc:Choice Requires="p14">
          <p:contentPart p14:bwMode="auto" r:id="rId16">
            <p14:nvContentPartPr>
              <p14:cNvPr id="24" name="Ink 24">
                <a:extLst>
                  <a:ext uri="{FF2B5EF4-FFF2-40B4-BE49-F238E27FC236}">
                    <a16:creationId xmlns:a16="http://schemas.microsoft.com/office/drawing/2014/main" id="{6229695F-76BE-234C-A6DE-79AB4A7DC470}"/>
                  </a:ext>
                </a:extLst>
              </p14:cNvPr>
              <p14:cNvContentPartPr/>
              <p14:nvPr/>
            </p14:nvContentPartPr>
            <p14:xfrm>
              <a:off x="5601789" y="413863"/>
              <a:ext cx="600120" cy="248040"/>
            </p14:xfrm>
          </p:contentPart>
        </mc:Choice>
        <mc:Fallback xmlns="">
          <p:pic>
            <p:nvPicPr>
              <p:cNvPr id="24" name="Ink 24">
                <a:extLst>
                  <a:ext uri="{FF2B5EF4-FFF2-40B4-BE49-F238E27FC236}">
                    <a16:creationId xmlns:a16="http://schemas.microsoft.com/office/drawing/2014/main" id="{6229695F-76BE-234C-A6DE-79AB4A7DC470}"/>
                  </a:ext>
                </a:extLst>
              </p:cNvPr>
              <p:cNvPicPr/>
              <p:nvPr/>
            </p:nvPicPr>
            <p:blipFill>
              <a:blip r:embed="rId17"/>
              <a:stretch>
                <a:fillRect/>
              </a:stretch>
            </p:blipFill>
            <p:spPr>
              <a:xfrm>
                <a:off x="5592789" y="404863"/>
                <a:ext cx="617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9">
                <a:extLst>
                  <a:ext uri="{FF2B5EF4-FFF2-40B4-BE49-F238E27FC236}">
                    <a16:creationId xmlns:a16="http://schemas.microsoft.com/office/drawing/2014/main" id="{64634D2E-1E17-A74A-BC96-A33FBCFF0BD3}"/>
                  </a:ext>
                </a:extLst>
              </p14:cNvPr>
              <p14:cNvContentPartPr/>
              <p14:nvPr/>
            </p14:nvContentPartPr>
            <p14:xfrm>
              <a:off x="6224229" y="430783"/>
              <a:ext cx="451800" cy="213480"/>
            </p14:xfrm>
          </p:contentPart>
        </mc:Choice>
        <mc:Fallback xmlns="">
          <p:pic>
            <p:nvPicPr>
              <p:cNvPr id="29" name="Ink 29">
                <a:extLst>
                  <a:ext uri="{FF2B5EF4-FFF2-40B4-BE49-F238E27FC236}">
                    <a16:creationId xmlns:a16="http://schemas.microsoft.com/office/drawing/2014/main" id="{64634D2E-1E17-A74A-BC96-A33FBCFF0BD3}"/>
                  </a:ext>
                </a:extLst>
              </p:cNvPr>
              <p:cNvPicPr/>
              <p:nvPr/>
            </p:nvPicPr>
            <p:blipFill>
              <a:blip r:embed="rId19"/>
              <a:stretch>
                <a:fillRect/>
              </a:stretch>
            </p:blipFill>
            <p:spPr>
              <a:xfrm>
                <a:off x="6215229" y="421768"/>
                <a:ext cx="469440" cy="2311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3">
                <a:extLst>
                  <a:ext uri="{FF2B5EF4-FFF2-40B4-BE49-F238E27FC236}">
                    <a16:creationId xmlns:a16="http://schemas.microsoft.com/office/drawing/2014/main" id="{D1E573A7-164F-6742-85D2-5CE26E73FA68}"/>
                  </a:ext>
                </a:extLst>
              </p14:cNvPr>
              <p14:cNvContentPartPr/>
              <p14:nvPr/>
            </p14:nvContentPartPr>
            <p14:xfrm>
              <a:off x="5991669" y="845143"/>
              <a:ext cx="284760" cy="201960"/>
            </p14:xfrm>
          </p:contentPart>
        </mc:Choice>
        <mc:Fallback xmlns="">
          <p:pic>
            <p:nvPicPr>
              <p:cNvPr id="33" name="Ink 33">
                <a:extLst>
                  <a:ext uri="{FF2B5EF4-FFF2-40B4-BE49-F238E27FC236}">
                    <a16:creationId xmlns:a16="http://schemas.microsoft.com/office/drawing/2014/main" id="{D1E573A7-164F-6742-85D2-5CE26E73FA68}"/>
                  </a:ext>
                </a:extLst>
              </p:cNvPr>
              <p:cNvPicPr/>
              <p:nvPr/>
            </p:nvPicPr>
            <p:blipFill>
              <a:blip r:embed="rId21"/>
              <a:stretch>
                <a:fillRect/>
              </a:stretch>
            </p:blipFill>
            <p:spPr>
              <a:xfrm>
                <a:off x="5982658" y="836143"/>
                <a:ext cx="302422"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5">
                <a:extLst>
                  <a:ext uri="{FF2B5EF4-FFF2-40B4-BE49-F238E27FC236}">
                    <a16:creationId xmlns:a16="http://schemas.microsoft.com/office/drawing/2014/main" id="{F9AFF2FA-3231-0D4B-A6C8-9CBD2445F268}"/>
                  </a:ext>
                </a:extLst>
              </p14:cNvPr>
              <p14:cNvContentPartPr/>
              <p14:nvPr/>
            </p14:nvContentPartPr>
            <p14:xfrm>
              <a:off x="6464349" y="887983"/>
              <a:ext cx="326880" cy="262800"/>
            </p14:xfrm>
          </p:contentPart>
        </mc:Choice>
        <mc:Fallback xmlns="">
          <p:pic>
            <p:nvPicPr>
              <p:cNvPr id="45" name="Ink 45">
                <a:extLst>
                  <a:ext uri="{FF2B5EF4-FFF2-40B4-BE49-F238E27FC236}">
                    <a16:creationId xmlns:a16="http://schemas.microsoft.com/office/drawing/2014/main" id="{F9AFF2FA-3231-0D4B-A6C8-9CBD2445F268}"/>
                  </a:ext>
                </a:extLst>
              </p:cNvPr>
              <p:cNvPicPr/>
              <p:nvPr/>
            </p:nvPicPr>
            <p:blipFill>
              <a:blip r:embed="rId23"/>
              <a:stretch>
                <a:fillRect/>
              </a:stretch>
            </p:blipFill>
            <p:spPr>
              <a:xfrm>
                <a:off x="6455339" y="878983"/>
                <a:ext cx="344539"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8">
                <a:extLst>
                  <a:ext uri="{FF2B5EF4-FFF2-40B4-BE49-F238E27FC236}">
                    <a16:creationId xmlns:a16="http://schemas.microsoft.com/office/drawing/2014/main" id="{99A4BFD2-772C-9645-B341-F25C40B8E243}"/>
                  </a:ext>
                </a:extLst>
              </p14:cNvPr>
              <p14:cNvContentPartPr/>
              <p14:nvPr/>
            </p14:nvContentPartPr>
            <p14:xfrm>
              <a:off x="6810309" y="863863"/>
              <a:ext cx="101880" cy="168480"/>
            </p14:xfrm>
          </p:contentPart>
        </mc:Choice>
        <mc:Fallback xmlns="">
          <p:pic>
            <p:nvPicPr>
              <p:cNvPr id="48" name="Ink 48">
                <a:extLst>
                  <a:ext uri="{FF2B5EF4-FFF2-40B4-BE49-F238E27FC236}">
                    <a16:creationId xmlns:a16="http://schemas.microsoft.com/office/drawing/2014/main" id="{99A4BFD2-772C-9645-B341-F25C40B8E243}"/>
                  </a:ext>
                </a:extLst>
              </p:cNvPr>
              <p:cNvPicPr/>
              <p:nvPr/>
            </p:nvPicPr>
            <p:blipFill>
              <a:blip r:embed="rId25"/>
              <a:stretch>
                <a:fillRect/>
              </a:stretch>
            </p:blipFill>
            <p:spPr>
              <a:xfrm>
                <a:off x="6801309" y="854863"/>
                <a:ext cx="119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2">
                <a:extLst>
                  <a:ext uri="{FF2B5EF4-FFF2-40B4-BE49-F238E27FC236}">
                    <a16:creationId xmlns:a16="http://schemas.microsoft.com/office/drawing/2014/main" id="{9CF1359B-1D98-834E-A036-0651D5301887}"/>
                  </a:ext>
                </a:extLst>
              </p14:cNvPr>
              <p14:cNvContentPartPr/>
              <p14:nvPr/>
            </p14:nvContentPartPr>
            <p14:xfrm>
              <a:off x="7007229" y="891223"/>
              <a:ext cx="258120" cy="178560"/>
            </p14:xfrm>
          </p:contentPart>
        </mc:Choice>
        <mc:Fallback xmlns="">
          <p:pic>
            <p:nvPicPr>
              <p:cNvPr id="52" name="Ink 52">
                <a:extLst>
                  <a:ext uri="{FF2B5EF4-FFF2-40B4-BE49-F238E27FC236}">
                    <a16:creationId xmlns:a16="http://schemas.microsoft.com/office/drawing/2014/main" id="{9CF1359B-1D98-834E-A036-0651D5301887}"/>
                  </a:ext>
                </a:extLst>
              </p:cNvPr>
              <p:cNvPicPr/>
              <p:nvPr/>
            </p:nvPicPr>
            <p:blipFill>
              <a:blip r:embed="rId27"/>
              <a:stretch>
                <a:fillRect/>
              </a:stretch>
            </p:blipFill>
            <p:spPr>
              <a:xfrm>
                <a:off x="6998216" y="882223"/>
                <a:ext cx="275785"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4D9930AA-D143-B146-88DA-56472D8C9A5A}"/>
                  </a:ext>
                </a:extLst>
              </p14:cNvPr>
              <p14:cNvContentPartPr/>
              <p14:nvPr/>
            </p14:nvContentPartPr>
            <p14:xfrm>
              <a:off x="7299909" y="920743"/>
              <a:ext cx="110520" cy="132840"/>
            </p14:xfrm>
          </p:contentPart>
        </mc:Choice>
        <mc:Fallback xmlns="">
          <p:pic>
            <p:nvPicPr>
              <p:cNvPr id="53" name="Ink 52">
                <a:extLst>
                  <a:ext uri="{FF2B5EF4-FFF2-40B4-BE49-F238E27FC236}">
                    <a16:creationId xmlns:a16="http://schemas.microsoft.com/office/drawing/2014/main" id="{4D9930AA-D143-B146-88DA-56472D8C9A5A}"/>
                  </a:ext>
                </a:extLst>
              </p:cNvPr>
              <p:cNvPicPr/>
              <p:nvPr/>
            </p:nvPicPr>
            <p:blipFill>
              <a:blip r:embed="rId29"/>
              <a:stretch>
                <a:fillRect/>
              </a:stretch>
            </p:blipFill>
            <p:spPr>
              <a:xfrm>
                <a:off x="7290938" y="911743"/>
                <a:ext cx="128103"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CBAD197A-265B-8147-A059-C1FCDAC9C078}"/>
                  </a:ext>
                </a:extLst>
              </p14:cNvPr>
              <p14:cNvContentPartPr/>
              <p14:nvPr/>
            </p14:nvContentPartPr>
            <p14:xfrm>
              <a:off x="6235749" y="1202623"/>
              <a:ext cx="1078560" cy="35640"/>
            </p14:xfrm>
          </p:contentPart>
        </mc:Choice>
        <mc:Fallback xmlns="">
          <p:pic>
            <p:nvPicPr>
              <p:cNvPr id="54" name="Ink 53">
                <a:extLst>
                  <a:ext uri="{FF2B5EF4-FFF2-40B4-BE49-F238E27FC236}">
                    <a16:creationId xmlns:a16="http://schemas.microsoft.com/office/drawing/2014/main" id="{CBAD197A-265B-8147-A059-C1FCDAC9C078}"/>
                  </a:ext>
                </a:extLst>
              </p:cNvPr>
              <p:cNvPicPr/>
              <p:nvPr/>
            </p:nvPicPr>
            <p:blipFill>
              <a:blip r:embed="rId31"/>
              <a:stretch>
                <a:fillRect/>
              </a:stretch>
            </p:blipFill>
            <p:spPr>
              <a:xfrm>
                <a:off x="6226749" y="1193623"/>
                <a:ext cx="1096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94FF1EB0-F38C-CF46-9BEC-80ECFD2720B2}"/>
                  </a:ext>
                </a:extLst>
              </p14:cNvPr>
              <p14:cNvContentPartPr/>
              <p14:nvPr/>
            </p14:nvContentPartPr>
            <p14:xfrm>
              <a:off x="6204429" y="1309543"/>
              <a:ext cx="1109160" cy="17280"/>
            </p14:xfrm>
          </p:contentPart>
        </mc:Choice>
        <mc:Fallback xmlns="">
          <p:pic>
            <p:nvPicPr>
              <p:cNvPr id="55" name="Ink 54">
                <a:extLst>
                  <a:ext uri="{FF2B5EF4-FFF2-40B4-BE49-F238E27FC236}">
                    <a16:creationId xmlns:a16="http://schemas.microsoft.com/office/drawing/2014/main" id="{94FF1EB0-F38C-CF46-9BEC-80ECFD2720B2}"/>
                  </a:ext>
                </a:extLst>
              </p:cNvPr>
              <p:cNvPicPr/>
              <p:nvPr/>
            </p:nvPicPr>
            <p:blipFill>
              <a:blip r:embed="rId33"/>
              <a:stretch>
                <a:fillRect/>
              </a:stretch>
            </p:blipFill>
            <p:spPr>
              <a:xfrm>
                <a:off x="6195429" y="1300543"/>
                <a:ext cx="1126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2B7B6C85-53F8-DA48-A5D0-D680A264462D}"/>
                  </a:ext>
                </a:extLst>
              </p14:cNvPr>
              <p14:cNvContentPartPr/>
              <p14:nvPr/>
            </p14:nvContentPartPr>
            <p14:xfrm>
              <a:off x="6249069" y="1410343"/>
              <a:ext cx="1000080" cy="36000"/>
            </p14:xfrm>
          </p:contentPart>
        </mc:Choice>
        <mc:Fallback xmlns="">
          <p:pic>
            <p:nvPicPr>
              <p:cNvPr id="58" name="Ink 57">
                <a:extLst>
                  <a:ext uri="{FF2B5EF4-FFF2-40B4-BE49-F238E27FC236}">
                    <a16:creationId xmlns:a16="http://schemas.microsoft.com/office/drawing/2014/main" id="{2B7B6C85-53F8-DA48-A5D0-D680A264462D}"/>
                  </a:ext>
                </a:extLst>
              </p:cNvPr>
              <p:cNvPicPr/>
              <p:nvPr/>
            </p:nvPicPr>
            <p:blipFill>
              <a:blip r:embed="rId35"/>
              <a:stretch>
                <a:fillRect/>
              </a:stretch>
            </p:blipFill>
            <p:spPr>
              <a:xfrm>
                <a:off x="6240069" y="1401343"/>
                <a:ext cx="1017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1">
                <a:extLst>
                  <a:ext uri="{FF2B5EF4-FFF2-40B4-BE49-F238E27FC236}">
                    <a16:creationId xmlns:a16="http://schemas.microsoft.com/office/drawing/2014/main" id="{C5E4AAA0-8CCD-8A40-AA91-0AB9ADEEAD42}"/>
                  </a:ext>
                </a:extLst>
              </p14:cNvPr>
              <p14:cNvContentPartPr/>
              <p14:nvPr/>
            </p14:nvContentPartPr>
            <p14:xfrm>
              <a:off x="7245189" y="471463"/>
              <a:ext cx="197640" cy="357120"/>
            </p14:xfrm>
          </p:contentPart>
        </mc:Choice>
        <mc:Fallback xmlns="">
          <p:pic>
            <p:nvPicPr>
              <p:cNvPr id="61" name="Ink 61">
                <a:extLst>
                  <a:ext uri="{FF2B5EF4-FFF2-40B4-BE49-F238E27FC236}">
                    <a16:creationId xmlns:a16="http://schemas.microsoft.com/office/drawing/2014/main" id="{C5E4AAA0-8CCD-8A40-AA91-0AB9ADEEAD42}"/>
                  </a:ext>
                </a:extLst>
              </p:cNvPr>
              <p:cNvPicPr/>
              <p:nvPr/>
            </p:nvPicPr>
            <p:blipFill>
              <a:blip r:embed="rId37"/>
              <a:stretch>
                <a:fillRect/>
              </a:stretch>
            </p:blipFill>
            <p:spPr>
              <a:xfrm>
                <a:off x="7236189" y="462454"/>
                <a:ext cx="215280" cy="37477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5">
                <a:extLst>
                  <a:ext uri="{FF2B5EF4-FFF2-40B4-BE49-F238E27FC236}">
                    <a16:creationId xmlns:a16="http://schemas.microsoft.com/office/drawing/2014/main" id="{9A21269D-1323-184B-919E-D9D55640630C}"/>
                  </a:ext>
                </a:extLst>
              </p14:cNvPr>
              <p14:cNvContentPartPr/>
              <p14:nvPr/>
            </p14:nvContentPartPr>
            <p14:xfrm>
              <a:off x="7532829" y="403783"/>
              <a:ext cx="604080" cy="272520"/>
            </p14:xfrm>
          </p:contentPart>
        </mc:Choice>
        <mc:Fallback xmlns="">
          <p:pic>
            <p:nvPicPr>
              <p:cNvPr id="75" name="Ink 75">
                <a:extLst>
                  <a:ext uri="{FF2B5EF4-FFF2-40B4-BE49-F238E27FC236}">
                    <a16:creationId xmlns:a16="http://schemas.microsoft.com/office/drawing/2014/main" id="{9A21269D-1323-184B-919E-D9D55640630C}"/>
                  </a:ext>
                </a:extLst>
              </p:cNvPr>
              <p:cNvPicPr/>
              <p:nvPr/>
            </p:nvPicPr>
            <p:blipFill>
              <a:blip r:embed="rId39"/>
              <a:stretch>
                <a:fillRect/>
              </a:stretch>
            </p:blipFill>
            <p:spPr>
              <a:xfrm>
                <a:off x="7523824" y="394795"/>
                <a:ext cx="621731" cy="29013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1" name="Ink 91">
                <a:extLst>
                  <a:ext uri="{FF2B5EF4-FFF2-40B4-BE49-F238E27FC236}">
                    <a16:creationId xmlns:a16="http://schemas.microsoft.com/office/drawing/2014/main" id="{D739B073-2E1A-9740-AE9D-9D8FAABF4496}"/>
                  </a:ext>
                </a:extLst>
              </p14:cNvPr>
              <p14:cNvContentPartPr/>
              <p14:nvPr/>
            </p14:nvContentPartPr>
            <p14:xfrm>
              <a:off x="7848909" y="608983"/>
              <a:ext cx="304560" cy="198000"/>
            </p14:xfrm>
          </p:contentPart>
        </mc:Choice>
        <mc:Fallback xmlns="">
          <p:pic>
            <p:nvPicPr>
              <p:cNvPr id="91" name="Ink 91">
                <a:extLst>
                  <a:ext uri="{FF2B5EF4-FFF2-40B4-BE49-F238E27FC236}">
                    <a16:creationId xmlns:a16="http://schemas.microsoft.com/office/drawing/2014/main" id="{D739B073-2E1A-9740-AE9D-9D8FAABF4496}"/>
                  </a:ext>
                </a:extLst>
              </p:cNvPr>
              <p:cNvPicPr/>
              <p:nvPr/>
            </p:nvPicPr>
            <p:blipFill>
              <a:blip r:embed="rId41"/>
              <a:stretch>
                <a:fillRect/>
              </a:stretch>
            </p:blipFill>
            <p:spPr>
              <a:xfrm>
                <a:off x="7839898" y="599999"/>
                <a:ext cx="322221" cy="21560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8" name="Ink 98">
                <a:extLst>
                  <a:ext uri="{FF2B5EF4-FFF2-40B4-BE49-F238E27FC236}">
                    <a16:creationId xmlns:a16="http://schemas.microsoft.com/office/drawing/2014/main" id="{714A54E9-2280-FF4F-813E-9438C5C18510}"/>
                  </a:ext>
                </a:extLst>
              </p14:cNvPr>
              <p14:cNvContentPartPr/>
              <p14:nvPr/>
            </p14:nvContentPartPr>
            <p14:xfrm>
              <a:off x="8234829" y="589543"/>
              <a:ext cx="375480" cy="154080"/>
            </p14:xfrm>
          </p:contentPart>
        </mc:Choice>
        <mc:Fallback xmlns="">
          <p:pic>
            <p:nvPicPr>
              <p:cNvPr id="98" name="Ink 98">
                <a:extLst>
                  <a:ext uri="{FF2B5EF4-FFF2-40B4-BE49-F238E27FC236}">
                    <a16:creationId xmlns:a16="http://schemas.microsoft.com/office/drawing/2014/main" id="{714A54E9-2280-FF4F-813E-9438C5C18510}"/>
                  </a:ext>
                </a:extLst>
              </p:cNvPr>
              <p:cNvPicPr/>
              <p:nvPr/>
            </p:nvPicPr>
            <p:blipFill>
              <a:blip r:embed="rId43"/>
              <a:stretch>
                <a:fillRect/>
              </a:stretch>
            </p:blipFill>
            <p:spPr>
              <a:xfrm>
                <a:off x="8225838" y="580543"/>
                <a:ext cx="393103" cy="171720"/>
              </a:xfrm>
              <a:prstGeom prst="rect">
                <a:avLst/>
              </a:prstGeom>
            </p:spPr>
          </p:pic>
        </mc:Fallback>
      </mc:AlternateContent>
    </p:spTree>
    <p:extLst>
      <p:ext uri="{BB962C8B-B14F-4D97-AF65-F5344CB8AC3E}">
        <p14:creationId xmlns:p14="http://schemas.microsoft.com/office/powerpoint/2010/main" val="2881667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BADBF42-3BFB-4CB2-A302-D62AB5FD592A}"/>
              </a:ext>
            </a:extLst>
          </p:cNvPr>
          <p:cNvGraphicFramePr>
            <a:graphicFrameLocks noGrp="1"/>
          </p:cNvGraphicFramePr>
          <p:nvPr>
            <p:extLst>
              <p:ext uri="{D42A27DB-BD31-4B8C-83A1-F6EECF244321}">
                <p14:modId xmlns:p14="http://schemas.microsoft.com/office/powerpoint/2010/main" val="4118634634"/>
              </p:ext>
            </p:extLst>
          </p:nvPr>
        </p:nvGraphicFramePr>
        <p:xfrm>
          <a:off x="813661" y="1879169"/>
          <a:ext cx="7312424" cy="1828800"/>
        </p:xfrm>
        <a:graphic>
          <a:graphicData uri="http://schemas.openxmlformats.org/drawingml/2006/table">
            <a:tbl>
              <a:tblPr firstRow="1" bandRow="1">
                <a:tableStyleId>{5940675A-B579-460E-94D1-54222C63F5DA}</a:tableStyleId>
              </a:tblPr>
              <a:tblGrid>
                <a:gridCol w="2227881">
                  <a:extLst>
                    <a:ext uri="{9D8B030D-6E8A-4147-A177-3AD203B41FA5}">
                      <a16:colId xmlns:a16="http://schemas.microsoft.com/office/drawing/2014/main" val="350171776"/>
                    </a:ext>
                  </a:extLst>
                </a:gridCol>
                <a:gridCol w="5084543">
                  <a:extLst>
                    <a:ext uri="{9D8B030D-6E8A-4147-A177-3AD203B41FA5}">
                      <a16:colId xmlns:a16="http://schemas.microsoft.com/office/drawing/2014/main" val="156727627"/>
                    </a:ext>
                  </a:extLst>
                </a:gridCol>
              </a:tblGrid>
              <a:tr h="368084">
                <a:tc>
                  <a:txBody>
                    <a:bodyPr/>
                    <a:lstStyle/>
                    <a:p>
                      <a:r>
                        <a:rPr lang="en-US" sz="2400">
                          <a:solidFill>
                            <a:srgbClr val="FF0000"/>
                          </a:solidFill>
                        </a:rPr>
                        <a:t>M</a:t>
                      </a:r>
                      <a:r>
                        <a:rPr lang="en-US" sz="2400" baseline="-25000">
                          <a:solidFill>
                            <a:srgbClr val="FF0000"/>
                          </a:solidFill>
                        </a:rPr>
                        <a:t>2</a:t>
                      </a:r>
                      <a:r>
                        <a:rPr lang="en-US" sz="2400">
                          <a:solidFill>
                            <a:srgbClr val="FF0000"/>
                          </a:solidFill>
                        </a:rPr>
                        <a:t> on &lt;A,01&gt;</a:t>
                      </a:r>
                    </a:p>
                  </a:txBody>
                  <a:tcPr/>
                </a:tc>
                <a:tc>
                  <a:txBody>
                    <a:bodyPr/>
                    <a:lstStyle/>
                    <a:p>
                      <a:r>
                        <a:rPr lang="en-US" sz="2400">
                          <a:solidFill>
                            <a:srgbClr val="FF0000"/>
                          </a:solidFill>
                        </a:rPr>
                        <a:t>Reject (type)</a:t>
                      </a:r>
                    </a:p>
                  </a:txBody>
                  <a:tcPr/>
                </a:tc>
                <a:extLst>
                  <a:ext uri="{0D108BD9-81ED-4DB2-BD59-A6C34878D82A}">
                    <a16:rowId xmlns:a16="http://schemas.microsoft.com/office/drawing/2014/main" val="3491766194"/>
                  </a:ext>
                </a:extLst>
              </a:tr>
              <a:tr h="370840">
                <a:tc>
                  <a:txBody>
                    <a:bodyPr/>
                    <a:lstStyle/>
                    <a:p>
                      <a:r>
                        <a:rPr lang="en-US" sz="2400">
                          <a:solidFill>
                            <a:srgbClr val="FF0000"/>
                          </a:solidFill>
                        </a:rPr>
                        <a:t>M</a:t>
                      </a:r>
                      <a:r>
                        <a:rPr lang="en-US" sz="2400" baseline="-25000">
                          <a:solidFill>
                            <a:srgbClr val="FF0000"/>
                          </a:solidFill>
                        </a:rPr>
                        <a:t>2 </a:t>
                      </a:r>
                      <a:r>
                        <a:rPr lang="en-US" sz="2400">
                          <a:solidFill>
                            <a:srgbClr val="FF0000"/>
                          </a:solidFill>
                        </a:rPr>
                        <a:t>on &lt;A&gt;</a:t>
                      </a:r>
                    </a:p>
                  </a:txBody>
                  <a:tcPr/>
                </a:tc>
                <a:tc>
                  <a:txBody>
                    <a:bodyPr/>
                    <a:lstStyle/>
                    <a:p>
                      <a:r>
                        <a:rPr lang="en-US" sz="2400">
                          <a:solidFill>
                            <a:srgbClr val="FF0000"/>
                          </a:solidFill>
                        </a:rPr>
                        <a:t>Reject (b/c there's marked state)</a:t>
                      </a:r>
                    </a:p>
                  </a:txBody>
                  <a:tcPr/>
                </a:tc>
                <a:extLst>
                  <a:ext uri="{0D108BD9-81ED-4DB2-BD59-A6C34878D82A}">
                    <a16:rowId xmlns:a16="http://schemas.microsoft.com/office/drawing/2014/main" val="2954595644"/>
                  </a:ext>
                </a:extLst>
              </a:tr>
              <a:tr h="370840">
                <a:tc>
                  <a:txBody>
                    <a:bodyPr/>
                    <a:lstStyle/>
                    <a:p>
                      <a:r>
                        <a:rPr lang="en-US" sz="2400">
                          <a:solidFill>
                            <a:srgbClr val="FF0000"/>
                          </a:solidFill>
                        </a:rPr>
                        <a:t>M</a:t>
                      </a:r>
                      <a:r>
                        <a:rPr lang="en-US" sz="2400" baseline="-25000">
                          <a:solidFill>
                            <a:srgbClr val="FF0000"/>
                          </a:solidFill>
                        </a:rPr>
                        <a:t>2</a:t>
                      </a:r>
                      <a:r>
                        <a:rPr lang="en-US" sz="2400">
                          <a:solidFill>
                            <a:srgbClr val="FF0000"/>
                          </a:solidFill>
                        </a:rPr>
                        <a:t> on &lt;B,01&gt;</a:t>
                      </a:r>
                    </a:p>
                  </a:txBody>
                  <a:tcPr/>
                </a:tc>
                <a:tc>
                  <a:txBody>
                    <a:bodyPr/>
                    <a:lstStyle/>
                    <a:p>
                      <a:r>
                        <a:rPr lang="en-US" sz="2400">
                          <a:solidFill>
                            <a:srgbClr val="FF0000"/>
                          </a:solidFill>
                        </a:rPr>
                        <a:t>Reject (type)</a:t>
                      </a:r>
                    </a:p>
                  </a:txBody>
                  <a:tcPr/>
                </a:tc>
                <a:extLst>
                  <a:ext uri="{0D108BD9-81ED-4DB2-BD59-A6C34878D82A}">
                    <a16:rowId xmlns:a16="http://schemas.microsoft.com/office/drawing/2014/main" val="125990883"/>
                  </a:ext>
                </a:extLst>
              </a:tr>
              <a:tr h="370840">
                <a:tc>
                  <a:txBody>
                    <a:bodyPr/>
                    <a:lstStyle/>
                    <a:p>
                      <a:r>
                        <a:rPr lang="en-US" sz="2400">
                          <a:solidFill>
                            <a:srgbClr val="FF0000"/>
                          </a:solidFill>
                        </a:rPr>
                        <a:t>M</a:t>
                      </a:r>
                      <a:r>
                        <a:rPr lang="en-US" sz="2400" baseline="-25000">
                          <a:solidFill>
                            <a:srgbClr val="FF0000"/>
                          </a:solidFill>
                        </a:rPr>
                        <a:t>2</a:t>
                      </a:r>
                      <a:r>
                        <a:rPr lang="en-US" sz="2400">
                          <a:solidFill>
                            <a:srgbClr val="FF0000"/>
                          </a:solidFill>
                        </a:rPr>
                        <a:t> on &lt;B&gt;</a:t>
                      </a:r>
                    </a:p>
                  </a:txBody>
                  <a:tcPr/>
                </a:tc>
                <a:tc>
                  <a:txBody>
                    <a:bodyPr/>
                    <a:lstStyle/>
                    <a:p>
                      <a:r>
                        <a:rPr lang="en-US" sz="2400">
                          <a:solidFill>
                            <a:srgbClr val="FF0000"/>
                          </a:solidFill>
                        </a:rPr>
                        <a:t>Accept</a:t>
                      </a:r>
                    </a:p>
                  </a:txBody>
                  <a:tcPr/>
                </a:tc>
                <a:extLst>
                  <a:ext uri="{0D108BD9-81ED-4DB2-BD59-A6C34878D82A}">
                    <a16:rowId xmlns:a16="http://schemas.microsoft.com/office/drawing/2014/main" val="939219967"/>
                  </a:ext>
                </a:extLst>
              </a:tr>
            </a:tbl>
          </a:graphicData>
        </a:graphic>
      </p:graphicFrame>
      <p:sp>
        <p:nvSpPr>
          <p:cNvPr id="4" name="TextBox 3">
            <a:extLst>
              <a:ext uri="{FF2B5EF4-FFF2-40B4-BE49-F238E27FC236}">
                <a16:creationId xmlns:a16="http://schemas.microsoft.com/office/drawing/2014/main" id="{39A90F86-7FD4-450A-9A82-ED35A15BFC57}"/>
              </a:ext>
            </a:extLst>
          </p:cNvPr>
          <p:cNvSpPr txBox="1"/>
          <p:nvPr/>
        </p:nvSpPr>
        <p:spPr>
          <a:xfrm>
            <a:off x="5377427" y="703720"/>
            <a:ext cx="32372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0000"/>
                </a:solidFill>
              </a:rPr>
              <a:t>M2 on x accepts </a:t>
            </a:r>
            <a:r>
              <a:rPr lang="en-US" sz="2400" err="1">
                <a:solidFill>
                  <a:srgbClr val="FF0000"/>
                </a:solidFill>
              </a:rPr>
              <a:t>iff</a:t>
            </a:r>
            <a:r>
              <a:rPr lang="en-US" sz="2400">
                <a:solidFill>
                  <a:srgbClr val="FF0000"/>
                </a:solidFill>
              </a:rPr>
              <a:t> x </a:t>
            </a:r>
            <a:r>
              <a:rPr lang="en-US" sz="2400">
                <a:solidFill>
                  <a:srgbClr val="FF0000"/>
                </a:solidFill>
                <a:ea typeface="+mn-lt"/>
                <a:cs typeface="+mn-lt"/>
              </a:rPr>
              <a:t>∈</a:t>
            </a:r>
            <a:r>
              <a:rPr lang="en-US" sz="2400">
                <a:solidFill>
                  <a:srgbClr val="FF0000"/>
                </a:solidFill>
              </a:rPr>
              <a:t> E</a:t>
            </a:r>
            <a:r>
              <a:rPr lang="en-US" sz="2400" baseline="-25000">
                <a:solidFill>
                  <a:srgbClr val="FF0000"/>
                </a:solidFill>
              </a:rPr>
              <a:t>DFA</a:t>
            </a:r>
            <a:endParaRPr lang="en-US"/>
          </a:p>
        </p:txBody>
      </p:sp>
    </p:spTree>
    <p:extLst>
      <p:ext uri="{BB962C8B-B14F-4D97-AF65-F5344CB8AC3E}">
        <p14:creationId xmlns:p14="http://schemas.microsoft.com/office/powerpoint/2010/main" val="4207144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92500" lnSpcReduction="20000"/>
          </a:bodyPr>
          <a:lstStyle/>
          <a:p>
            <a:pPr marL="0" indent="0">
              <a:buNone/>
            </a:pPr>
            <a:r>
              <a:rPr lang="en-US">
                <a:solidFill>
                  <a:schemeClr val="tx2"/>
                </a:solidFill>
              </a:rPr>
              <a:t>Step 1: construction</a:t>
            </a:r>
          </a:p>
          <a:p>
            <a:pPr marL="0" indent="0">
              <a:buNone/>
            </a:pPr>
            <a:r>
              <a:rPr lang="en-US"/>
              <a:t>Define TM M</a:t>
            </a:r>
            <a:r>
              <a:rPr lang="en-US" baseline="-25000"/>
              <a:t>2</a:t>
            </a:r>
            <a:r>
              <a:rPr lang="en-US"/>
              <a:t> by: M</a:t>
            </a:r>
            <a:r>
              <a:rPr lang="en-US" baseline="-25000"/>
              <a:t>2</a:t>
            </a:r>
            <a:r>
              <a:rPr lang="en-US"/>
              <a:t> = "On input &lt;A&gt;: </a:t>
            </a:r>
          </a:p>
          <a:p>
            <a:pPr marL="457200" indent="-457200">
              <a:buAutoNum type="arabicPeriod"/>
            </a:pPr>
            <a:r>
              <a:rPr lang="en-US">
                <a:solidFill>
                  <a:schemeClr val="accent5"/>
                </a:solidFill>
              </a:rPr>
              <a:t>Check whether input is a valid encoding of a DFA; if not, reject.</a:t>
            </a:r>
          </a:p>
          <a:p>
            <a:pPr marL="457200" indent="-457200">
              <a:buAutoNum type="arabicPeriod"/>
            </a:pPr>
            <a:r>
              <a:rPr lang="en-US"/>
              <a:t>Mark the state state of A.</a:t>
            </a:r>
          </a:p>
          <a:p>
            <a:pPr marL="457200" indent="-457200">
              <a:buAutoNum type="arabicPeriod"/>
            </a:pPr>
            <a:r>
              <a:rPr lang="en-US"/>
              <a:t>Repeat until no new states get marked:</a:t>
            </a:r>
          </a:p>
          <a:p>
            <a:pPr marL="788670" lvl="1" indent="-514350">
              <a:buFont typeface="+mj-lt"/>
              <a:buAutoNum type="romanLcPeriod"/>
            </a:pPr>
            <a:r>
              <a:rPr lang="en-US"/>
              <a:t>Loop over states of A and mark any unmarked state that has an </a:t>
            </a:r>
            <a:r>
              <a:rPr lang="en-US" b="1"/>
              <a:t>incoming</a:t>
            </a:r>
            <a:r>
              <a:rPr lang="en-US"/>
              <a:t> edge from a marked state.</a:t>
            </a:r>
          </a:p>
          <a:p>
            <a:pPr marL="457200" indent="-457200">
              <a:buAutoNum type="arabicPeriod"/>
            </a:pPr>
            <a:r>
              <a:rPr lang="en-US"/>
              <a:t>If no final state of A is marked, </a:t>
            </a:r>
            <a:r>
              <a:rPr lang="en-US" i="1"/>
              <a:t>accept</a:t>
            </a:r>
            <a:r>
              <a:rPr lang="en-US"/>
              <a:t>; otherwise, </a:t>
            </a:r>
            <a:r>
              <a:rPr lang="en-US" i="1"/>
              <a:t>reject.</a:t>
            </a:r>
            <a:endParaRPr lang="en-US"/>
          </a:p>
          <a:p>
            <a:pPr marL="0" indent="0">
              <a:buNone/>
            </a:pPr>
            <a:r>
              <a:rPr lang="en-US">
                <a:solidFill>
                  <a:schemeClr val="tx2"/>
                </a:solidFill>
              </a:rPr>
              <a:t>Step 2: correctness proof</a:t>
            </a:r>
          </a:p>
          <a:p>
            <a:pPr marL="0" indent="0">
              <a:buNone/>
            </a:pPr>
            <a:r>
              <a:rPr lang="en-US"/>
              <a:t>WTS</a:t>
            </a:r>
            <a:r>
              <a:rPr lang="en-US">
                <a:solidFill>
                  <a:srgbClr val="4128D2"/>
                </a:solidFill>
              </a:rPr>
              <a:t> (1) </a:t>
            </a:r>
            <a:r>
              <a:rPr lang="en-US"/>
              <a:t>L(M</a:t>
            </a:r>
            <a:r>
              <a:rPr lang="en-US" baseline="-25000"/>
              <a:t>2</a:t>
            </a:r>
            <a:r>
              <a:rPr lang="en-US"/>
              <a:t>) = E</a:t>
            </a:r>
            <a:r>
              <a:rPr lang="en-US" baseline="-25000"/>
              <a:t>DFA</a:t>
            </a:r>
            <a:r>
              <a:rPr lang="en-US"/>
              <a:t> and </a:t>
            </a:r>
            <a:r>
              <a:rPr lang="en-US">
                <a:solidFill>
                  <a:srgbClr val="4128D2"/>
                </a:solidFill>
              </a:rPr>
              <a:t>(2) </a:t>
            </a:r>
            <a:r>
              <a:rPr lang="en-US"/>
              <a:t>M</a:t>
            </a:r>
            <a:r>
              <a:rPr lang="en-US" baseline="-25000"/>
              <a:t>2</a:t>
            </a:r>
            <a:r>
              <a:rPr lang="en-US"/>
              <a:t> is a decider.</a:t>
            </a:r>
          </a:p>
          <a:p>
            <a:pPr marL="0" indent="0">
              <a:buNone/>
            </a:pPr>
            <a:endParaRPr lang="en-US" b="1"/>
          </a:p>
        </p:txBody>
      </p:sp>
    </p:spTree>
    <p:extLst>
      <p:ext uri="{BB962C8B-B14F-4D97-AF65-F5344CB8AC3E}">
        <p14:creationId xmlns:p14="http://schemas.microsoft.com/office/powerpoint/2010/main" val="3422673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92500" lnSpcReduction="20000"/>
          </a:bodyPr>
          <a:lstStyle/>
          <a:p>
            <a:pPr marL="0" indent="0">
              <a:buNone/>
            </a:pPr>
            <a:r>
              <a:rPr lang="en-US">
                <a:solidFill>
                  <a:schemeClr val="tx2"/>
                </a:solidFill>
              </a:rPr>
              <a:t>Step 1: construction</a:t>
            </a:r>
          </a:p>
          <a:p>
            <a:pPr marL="0" indent="0">
              <a:buNone/>
            </a:pPr>
            <a:r>
              <a:rPr lang="en-US"/>
              <a:t>Define TM M</a:t>
            </a:r>
            <a:r>
              <a:rPr lang="en-US" baseline="-25000"/>
              <a:t>2</a:t>
            </a:r>
            <a:r>
              <a:rPr lang="en-US"/>
              <a:t> by: M</a:t>
            </a:r>
            <a:r>
              <a:rPr lang="en-US" baseline="-25000"/>
              <a:t>2</a:t>
            </a:r>
            <a:r>
              <a:rPr lang="en-US"/>
              <a:t> = "On input &lt;A&gt;: </a:t>
            </a:r>
          </a:p>
          <a:p>
            <a:pPr marL="457200" indent="-457200">
              <a:buAutoNum type="arabicPeriod"/>
            </a:pPr>
            <a:r>
              <a:rPr lang="en-US">
                <a:solidFill>
                  <a:schemeClr val="accent5"/>
                </a:solidFill>
              </a:rPr>
              <a:t>Check whether input is a valid encoding of a DFA; if not, reject.</a:t>
            </a:r>
          </a:p>
          <a:p>
            <a:pPr marL="457200" indent="-457200">
              <a:buAutoNum type="arabicPeriod"/>
            </a:pPr>
            <a:r>
              <a:rPr lang="en-US"/>
              <a:t>Mark the state state of A.</a:t>
            </a:r>
          </a:p>
          <a:p>
            <a:pPr marL="457200" indent="-457200">
              <a:buAutoNum type="arabicPeriod"/>
            </a:pPr>
            <a:r>
              <a:rPr lang="en-US"/>
              <a:t>Repeat until no new states get marked:</a:t>
            </a:r>
          </a:p>
          <a:p>
            <a:pPr marL="788670" lvl="1" indent="-514350">
              <a:buFont typeface="+mj-lt"/>
              <a:buAutoNum type="romanLcPeriod"/>
            </a:pPr>
            <a:r>
              <a:rPr lang="en-US"/>
              <a:t>Loop over states of A and mark any unmarked state that has an </a:t>
            </a:r>
            <a:r>
              <a:rPr lang="en-US" b="1"/>
              <a:t>incoming</a:t>
            </a:r>
            <a:r>
              <a:rPr lang="en-US"/>
              <a:t> edge from a marked state.</a:t>
            </a:r>
          </a:p>
          <a:p>
            <a:pPr marL="457200" indent="-457200">
              <a:buAutoNum type="arabicPeriod"/>
            </a:pPr>
            <a:r>
              <a:rPr lang="en-US"/>
              <a:t>If no final state of A is marked, </a:t>
            </a:r>
            <a:r>
              <a:rPr lang="en-US" i="1"/>
              <a:t>accept</a:t>
            </a:r>
            <a:r>
              <a:rPr lang="en-US"/>
              <a:t>; otherwise, </a:t>
            </a:r>
            <a:r>
              <a:rPr lang="en-US" i="1"/>
              <a:t>reject.</a:t>
            </a:r>
            <a:endParaRPr lang="en-US"/>
          </a:p>
          <a:p>
            <a:pPr marL="0" indent="0">
              <a:buNone/>
            </a:pPr>
            <a:r>
              <a:rPr lang="en-US">
                <a:solidFill>
                  <a:schemeClr val="tx2"/>
                </a:solidFill>
              </a:rPr>
              <a:t>Step 2: correctness proof</a:t>
            </a:r>
          </a:p>
          <a:p>
            <a:pPr marL="0" indent="0">
              <a:buNone/>
            </a:pPr>
            <a:r>
              <a:rPr lang="en-US"/>
              <a:t>WTS</a:t>
            </a:r>
            <a:r>
              <a:rPr lang="en-US">
                <a:solidFill>
                  <a:srgbClr val="4128D2"/>
                </a:solidFill>
              </a:rPr>
              <a:t> (1) </a:t>
            </a:r>
            <a:r>
              <a:rPr lang="en-US"/>
              <a:t>L(M</a:t>
            </a:r>
            <a:r>
              <a:rPr lang="en-US" baseline="-25000"/>
              <a:t>2</a:t>
            </a:r>
            <a:r>
              <a:rPr lang="en-US"/>
              <a:t>) = E</a:t>
            </a:r>
            <a:r>
              <a:rPr lang="en-US" baseline="-25000"/>
              <a:t>DFA</a:t>
            </a:r>
            <a:r>
              <a:rPr lang="en-US"/>
              <a:t> and </a:t>
            </a:r>
            <a:r>
              <a:rPr lang="en-US">
                <a:solidFill>
                  <a:srgbClr val="4128D2"/>
                </a:solidFill>
              </a:rPr>
              <a:t>(2) </a:t>
            </a:r>
            <a:r>
              <a:rPr lang="en-US"/>
              <a:t>M</a:t>
            </a:r>
            <a:r>
              <a:rPr lang="en-US" baseline="-25000"/>
              <a:t>2</a:t>
            </a:r>
            <a:r>
              <a:rPr lang="en-US"/>
              <a:t> is a decider.</a:t>
            </a:r>
          </a:p>
          <a:p>
            <a:pPr marL="0" indent="0">
              <a:buNone/>
            </a:pPr>
            <a:endParaRPr lang="en-US" b="1"/>
          </a:p>
        </p:txBody>
      </p:sp>
      <p:sp>
        <p:nvSpPr>
          <p:cNvPr id="4" name="Rectangle 3">
            <a:extLst>
              <a:ext uri="{FF2B5EF4-FFF2-40B4-BE49-F238E27FC236}">
                <a16:creationId xmlns:a16="http://schemas.microsoft.com/office/drawing/2014/main" id="{4BF5F81E-78EB-43BE-B027-3B7490B0452D}"/>
              </a:ext>
            </a:extLst>
          </p:cNvPr>
          <p:cNvSpPr/>
          <p:nvPr/>
        </p:nvSpPr>
        <p:spPr>
          <a:xfrm>
            <a:off x="453324" y="4313370"/>
            <a:ext cx="5792491" cy="426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53C7C0-3586-4F17-B82B-4F095966E135}"/>
              </a:ext>
            </a:extLst>
          </p:cNvPr>
          <p:cNvSpPr txBox="1"/>
          <p:nvPr/>
        </p:nvSpPr>
        <p:spPr>
          <a:xfrm>
            <a:off x="5350790" y="57151"/>
            <a:ext cx="3954005"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ea typeface="+mn-lt"/>
                <a:cs typeface="+mn-lt"/>
              </a:rPr>
              <a:t>Goal #1 Consider x = &lt;A&gt; w/</a:t>
            </a:r>
          </a:p>
          <a:p>
            <a:r>
              <a:rPr lang="en-US" sz="1400">
                <a:solidFill>
                  <a:srgbClr val="FF0000"/>
                </a:solidFill>
                <a:ea typeface="+mn-lt"/>
                <a:cs typeface="+mn-lt"/>
              </a:rPr>
              <a:t>   L(A) = </a:t>
            </a:r>
            <a:r>
              <a:rPr lang="en-US" sz="1400" b="1">
                <a:solidFill>
                  <a:srgbClr val="FF0000"/>
                </a:solidFill>
                <a:ea typeface="+mn-lt"/>
                <a:cs typeface="+mn-lt"/>
              </a:rPr>
              <a:t>∅</a:t>
            </a:r>
            <a:r>
              <a:rPr lang="en-US" sz="1400">
                <a:solidFill>
                  <a:srgbClr val="FF0000"/>
                </a:solidFill>
                <a:ea typeface="+mn-lt"/>
                <a:cs typeface="+mn-lt"/>
              </a:rPr>
              <a:t>. Trace M2 on x.</a:t>
            </a:r>
          </a:p>
          <a:p>
            <a:r>
              <a:rPr lang="en-US" sz="1400">
                <a:solidFill>
                  <a:srgbClr val="FF0000"/>
                </a:solidFill>
                <a:ea typeface="+mn-lt"/>
                <a:cs typeface="+mn-lt"/>
              </a:rPr>
              <a:t>      Use steps of M2 to</a:t>
            </a:r>
          </a:p>
          <a:p>
            <a:r>
              <a:rPr lang="en-US" sz="1400">
                <a:solidFill>
                  <a:srgbClr val="FF0000"/>
                </a:solidFill>
                <a:ea typeface="+mn-lt"/>
                <a:cs typeface="+mn-lt"/>
              </a:rPr>
              <a:t>      show M2 accepts x.</a:t>
            </a:r>
            <a:endParaRPr lang="en-US" sz="1400">
              <a:solidFill>
                <a:srgbClr val="FF0000"/>
              </a:solidFill>
              <a:cs typeface="Arial"/>
            </a:endParaRPr>
          </a:p>
          <a:p>
            <a:r>
              <a:rPr lang="en-US" sz="800">
                <a:solidFill>
                  <a:srgbClr val="FF0000"/>
                </a:solidFill>
                <a:cs typeface="Arial"/>
              </a:rPr>
              <a:t>   </a:t>
            </a:r>
          </a:p>
          <a:p>
            <a:r>
              <a:rPr lang="en-US" sz="1400">
                <a:solidFill>
                  <a:srgbClr val="FF0000"/>
                </a:solidFill>
                <a:cs typeface="Arial"/>
              </a:rPr>
              <a:t>   </a:t>
            </a:r>
            <a:r>
              <a:rPr lang="en-US" sz="1400">
                <a:solidFill>
                  <a:srgbClr val="FF0000"/>
                </a:solidFill>
                <a:ea typeface="+mn-lt"/>
                <a:cs typeface="+mn-lt"/>
              </a:rPr>
              <a:t>Goal #2 Consider x</a:t>
            </a:r>
            <a:endParaRPr lang="en-US" sz="1400">
              <a:solidFill>
                <a:srgbClr val="FF0000"/>
              </a:solidFill>
              <a:cs typeface="Arial"/>
            </a:endParaRPr>
          </a:p>
          <a:p>
            <a:r>
              <a:rPr lang="en-US" sz="1400">
                <a:solidFill>
                  <a:srgbClr val="FF0000"/>
                </a:solidFill>
                <a:ea typeface="+mn-lt"/>
                <a:cs typeface="+mn-lt"/>
              </a:rPr>
              <a:t>                 x [not equal] &lt;A&gt;</a:t>
            </a:r>
            <a:endParaRPr lang="en-US" sz="1400">
              <a:solidFill>
                <a:srgbClr val="FF0000"/>
              </a:solidFill>
              <a:cs typeface="Arial"/>
            </a:endParaRPr>
          </a:p>
          <a:p>
            <a:r>
              <a:rPr lang="en-US" sz="1400">
                <a:solidFill>
                  <a:srgbClr val="FF0000"/>
                </a:solidFill>
                <a:ea typeface="+mn-lt"/>
                <a:cs typeface="+mn-lt"/>
              </a:rPr>
              <a:t>                 x = &lt;A&gt;, L(A) ≠ </a:t>
            </a:r>
            <a:r>
              <a:rPr lang="en-US" sz="1400" b="1">
                <a:solidFill>
                  <a:srgbClr val="FF0000"/>
                </a:solidFill>
                <a:ea typeface="+mn-lt"/>
                <a:cs typeface="+mn-lt"/>
              </a:rPr>
              <a:t>∅  </a:t>
            </a:r>
            <a:r>
              <a:rPr lang="en-US" sz="1400">
                <a:solidFill>
                  <a:srgbClr val="FF0000"/>
                </a:solidFill>
                <a:ea typeface="+mn-lt"/>
                <a:cs typeface="+mn-lt"/>
              </a:rPr>
              <a:t>…   M2</a:t>
            </a:r>
          </a:p>
          <a:p>
            <a:r>
              <a:rPr lang="en-US" sz="1400">
                <a:solidFill>
                  <a:srgbClr val="FF0000"/>
                </a:solidFill>
                <a:ea typeface="+mn-lt"/>
                <a:cs typeface="+mn-lt"/>
              </a:rPr>
              <a:t>                                                   rejects x</a:t>
            </a:r>
            <a:endParaRPr lang="en-US" sz="1400">
              <a:solidFill>
                <a:srgbClr val="FF0000"/>
              </a:solidFill>
              <a:cs typeface="Arial"/>
            </a:endParaRPr>
          </a:p>
          <a:p>
            <a:endParaRPr lang="en-US" sz="1600">
              <a:solidFill>
                <a:srgbClr val="FF0000"/>
              </a:solidFill>
              <a:cs typeface="Arial"/>
            </a:endParaRPr>
          </a:p>
          <a:p>
            <a:endParaRPr lang="en-US">
              <a:cs typeface="Arial"/>
            </a:endParaRPr>
          </a:p>
        </p:txBody>
      </p:sp>
      <p:cxnSp>
        <p:nvCxnSpPr>
          <p:cNvPr id="6" name="Straight Arrow Connector 5">
            <a:extLst>
              <a:ext uri="{FF2B5EF4-FFF2-40B4-BE49-F238E27FC236}">
                <a16:creationId xmlns:a16="http://schemas.microsoft.com/office/drawing/2014/main" id="{A2A4A638-8F83-418D-A78B-89642CC89CF4}"/>
              </a:ext>
            </a:extLst>
          </p:cNvPr>
          <p:cNvCxnSpPr/>
          <p:nvPr/>
        </p:nvCxnSpPr>
        <p:spPr>
          <a:xfrm flipV="1">
            <a:off x="3792727" y="633978"/>
            <a:ext cx="1582763" cy="382226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8484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(096)</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lnSpcReduction="10000"/>
          </a:bodyPr>
          <a:lstStyle/>
          <a:p>
            <a:r>
              <a:rPr lang="en-US" dirty="0">
                <a:solidFill>
                  <a:schemeClr val="tx2">
                    <a:lumMod val="50000"/>
                  </a:schemeClr>
                </a:solidFill>
              </a:rPr>
              <a:t>E</a:t>
            </a:r>
            <a:r>
              <a:rPr lang="en-US" baseline="-25000" dirty="0">
                <a:solidFill>
                  <a:schemeClr val="tx2">
                    <a:lumMod val="50000"/>
                  </a:schemeClr>
                </a:solidFill>
              </a:rPr>
              <a:t>DFA</a:t>
            </a:r>
            <a:r>
              <a:rPr lang="en-US" baseline="-25000" dirty="0"/>
              <a:t> </a:t>
            </a:r>
            <a:r>
              <a:rPr lang="en-US" dirty="0"/>
              <a:t>is the set of strings, and the strings in this set are all the strings that are codes for DFAs whose languages are empty.</a:t>
            </a:r>
          </a:p>
          <a:p>
            <a:r>
              <a:rPr lang="en-US" dirty="0">
                <a:solidFill>
                  <a:srgbClr val="945200"/>
                </a:solidFill>
              </a:rPr>
              <a:t>“On input &lt;A&gt;”</a:t>
            </a:r>
            <a:r>
              <a:rPr lang="zh-CN" altLang="en-US" dirty="0">
                <a:solidFill>
                  <a:srgbClr val="945200"/>
                </a:solidFill>
              </a:rPr>
              <a:t> </a:t>
            </a:r>
            <a:r>
              <a:rPr lang="en-US" altLang="zh-CN" dirty="0"/>
              <a:t>implies that we’ve already done the </a:t>
            </a:r>
            <a:r>
              <a:rPr lang="en-US" altLang="zh-CN" b="1" dirty="0"/>
              <a:t>type check </a:t>
            </a:r>
            <a:r>
              <a:rPr lang="en-US" altLang="zh-CN" dirty="0"/>
              <a:t>for A.</a:t>
            </a:r>
          </a:p>
          <a:p>
            <a:r>
              <a:rPr lang="en-US" dirty="0"/>
              <a:t>If the problem is </a:t>
            </a:r>
            <a:r>
              <a:rPr lang="en-US" b="1" dirty="0"/>
              <a:t>decided</a:t>
            </a:r>
            <a:r>
              <a:rPr lang="en-US" dirty="0"/>
              <a:t> by some TM, then we need to show that when a string </a:t>
            </a:r>
            <a:r>
              <a:rPr lang="en-US" b="1" dirty="0"/>
              <a:t>isn’t</a:t>
            </a:r>
            <a:r>
              <a:rPr lang="en-US" dirty="0"/>
              <a:t> in the language, the TM </a:t>
            </a:r>
            <a:r>
              <a:rPr lang="en-US" b="1" dirty="0"/>
              <a:t>rejects</a:t>
            </a:r>
            <a:r>
              <a:rPr lang="en-US" dirty="0"/>
              <a:t>.</a:t>
            </a:r>
          </a:p>
          <a:p>
            <a:pPr lvl="1"/>
            <a:r>
              <a:rPr lang="en-US" dirty="0"/>
              <a:t>Showing that the TM does not accept the string (maybe loops forever) is </a:t>
            </a:r>
            <a:r>
              <a:rPr lang="en-US" b="1" dirty="0"/>
              <a:t>not</a:t>
            </a:r>
            <a:r>
              <a:rPr lang="en-US" dirty="0"/>
              <a:t> enough to prove decidability. </a:t>
            </a:r>
          </a:p>
        </p:txBody>
      </p:sp>
    </p:spTree>
    <p:extLst>
      <p:ext uri="{BB962C8B-B14F-4D97-AF65-F5344CB8AC3E}">
        <p14:creationId xmlns:p14="http://schemas.microsoft.com/office/powerpoint/2010/main" val="1252118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097.CSE105.EQDFADecidable.mp4</a:t>
            </a:r>
            <a:endParaRPr lang="en-US" sz="2400"/>
          </a:p>
        </p:txBody>
      </p:sp>
      <p:sp>
        <p:nvSpPr>
          <p:cNvPr id="3" name="TextBox 2">
            <a:extLst>
              <a:ext uri="{FF2B5EF4-FFF2-40B4-BE49-F238E27FC236}">
                <a16:creationId xmlns:a16="http://schemas.microsoft.com/office/drawing/2014/main" id="{C572810B-6F20-2047-BCF1-6A343E857ED7}"/>
              </a:ext>
            </a:extLst>
          </p:cNvPr>
          <p:cNvSpPr txBox="1"/>
          <p:nvPr/>
        </p:nvSpPr>
        <p:spPr>
          <a:xfrm>
            <a:off x="457200" y="1143000"/>
            <a:ext cx="8095725" cy="1015663"/>
          </a:xfrm>
          <a:prstGeom prst="rect">
            <a:avLst/>
          </a:prstGeom>
          <a:noFill/>
        </p:spPr>
        <p:txBody>
          <a:bodyPr wrap="square" rtlCol="0">
            <a:spAutoFit/>
          </a:bodyPr>
          <a:lstStyle/>
          <a:p>
            <a:r>
              <a:rPr lang="en-US" i="1"/>
              <a:t>Remember:</a:t>
            </a:r>
          </a:p>
          <a:p>
            <a:endParaRPr lang="en-US" i="1"/>
          </a:p>
          <a:p>
            <a:r>
              <a:rPr lang="en-US" sz="2400"/>
              <a:t>The language of a DFA could be </a:t>
            </a:r>
            <a:r>
              <a:rPr lang="en-US" sz="2400" b="1"/>
              <a:t>countably infinite</a:t>
            </a:r>
            <a:r>
              <a:rPr lang="en-US" sz="2400"/>
              <a:t>.</a:t>
            </a:r>
            <a:endParaRPr lang="en-US"/>
          </a:p>
        </p:txBody>
      </p:sp>
    </p:spTree>
    <p:extLst>
      <p:ext uri="{BB962C8B-B14F-4D97-AF65-F5344CB8AC3E}">
        <p14:creationId xmlns:p14="http://schemas.microsoft.com/office/powerpoint/2010/main" val="4017426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EQ</a:t>
            </a:r>
            <a:r>
              <a:rPr lang="en-US" sz="2000" baseline="-25000"/>
              <a:t>DFA</a:t>
            </a:r>
            <a:r>
              <a:rPr lang="en-US" sz="2000"/>
              <a:t> is decidable</a:t>
            </a:r>
          </a:p>
          <a:p>
            <a:pPr marL="0" indent="0">
              <a:buNone/>
            </a:pPr>
            <a:r>
              <a:rPr lang="en-US" sz="2000" b="1"/>
              <a:t>Proof: </a:t>
            </a:r>
            <a:r>
              <a:rPr lang="en-US" sz="2000"/>
              <a:t>WTS that { &lt;A, B&gt; | A, B are DFA over Σ, L(A) = L(B)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endParaRPr lang="en-US"/>
          </a:p>
          <a:p>
            <a:pPr marL="0" indent="0">
              <a:buNone/>
            </a:pPr>
            <a:r>
              <a:rPr lang="en-US" sz="2200" i="1"/>
              <a:t>Will we be able to simulate A and B?</a:t>
            </a:r>
          </a:p>
          <a:p>
            <a:pPr marL="0" indent="0">
              <a:buNone/>
            </a:pPr>
            <a:r>
              <a:rPr lang="en-US" sz="2200" i="1"/>
              <a:t>What does set equality mean?</a:t>
            </a:r>
          </a:p>
          <a:p>
            <a:pPr marL="0" indent="0">
              <a:buNone/>
            </a:pPr>
            <a:r>
              <a:rPr lang="en-US" sz="2200" i="1"/>
              <a:t>Can we use our previous work?</a:t>
            </a:r>
          </a:p>
          <a:p>
            <a:pPr marL="0" indent="0">
              <a:buNone/>
            </a:pPr>
            <a:endParaRPr lang="en-US" b="1"/>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065C67F-C45D-1D43-9BDD-D95EBBEF97DF}"/>
                  </a:ext>
                </a:extLst>
              </p14:cNvPr>
              <p14:cNvContentPartPr/>
              <p14:nvPr/>
            </p14:nvContentPartPr>
            <p14:xfrm>
              <a:off x="1312200" y="1194414"/>
              <a:ext cx="800640" cy="384120"/>
            </p14:xfrm>
          </p:contentPart>
        </mc:Choice>
        <mc:Fallback xmlns="">
          <p:pic>
            <p:nvPicPr>
              <p:cNvPr id="7" name="Ink 6">
                <a:extLst>
                  <a:ext uri="{FF2B5EF4-FFF2-40B4-BE49-F238E27FC236}">
                    <a16:creationId xmlns:a16="http://schemas.microsoft.com/office/drawing/2014/main" id="{A065C67F-C45D-1D43-9BDD-D95EBBEF97DF}"/>
                  </a:ext>
                </a:extLst>
              </p:cNvPr>
              <p:cNvPicPr/>
              <p:nvPr/>
            </p:nvPicPr>
            <p:blipFill>
              <a:blip r:embed="rId3"/>
              <a:stretch>
                <a:fillRect/>
              </a:stretch>
            </p:blipFill>
            <p:spPr>
              <a:xfrm>
                <a:off x="1306080" y="1188294"/>
                <a:ext cx="8128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F7A68DD-4755-A541-8D1F-24E5F0006378}"/>
                  </a:ext>
                </a:extLst>
              </p14:cNvPr>
              <p14:cNvContentPartPr/>
              <p14:nvPr/>
            </p14:nvContentPartPr>
            <p14:xfrm>
              <a:off x="2669040" y="1914414"/>
              <a:ext cx="782280" cy="61200"/>
            </p14:xfrm>
          </p:contentPart>
        </mc:Choice>
        <mc:Fallback xmlns="">
          <p:pic>
            <p:nvPicPr>
              <p:cNvPr id="8" name="Ink 7">
                <a:extLst>
                  <a:ext uri="{FF2B5EF4-FFF2-40B4-BE49-F238E27FC236}">
                    <a16:creationId xmlns:a16="http://schemas.microsoft.com/office/drawing/2014/main" id="{AF7A68DD-4755-A541-8D1F-24E5F0006378}"/>
                  </a:ext>
                </a:extLst>
              </p:cNvPr>
              <p:cNvPicPr/>
              <p:nvPr/>
            </p:nvPicPr>
            <p:blipFill>
              <a:blip r:embed="rId5"/>
              <a:stretch>
                <a:fillRect/>
              </a:stretch>
            </p:blipFill>
            <p:spPr>
              <a:xfrm>
                <a:off x="2662920" y="1908294"/>
                <a:ext cx="794520" cy="73440"/>
              </a:xfrm>
              <a:prstGeom prst="rect">
                <a:avLst/>
              </a:prstGeom>
            </p:spPr>
          </p:pic>
        </mc:Fallback>
      </mc:AlternateContent>
    </p:spTree>
    <p:extLst>
      <p:ext uri="{BB962C8B-B14F-4D97-AF65-F5344CB8AC3E}">
        <p14:creationId xmlns:p14="http://schemas.microsoft.com/office/powerpoint/2010/main" val="2569489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EQ</a:t>
            </a:r>
            <a:r>
              <a:rPr lang="en-US" sz="2000" baseline="-25000"/>
              <a:t>DFA</a:t>
            </a:r>
            <a:r>
              <a:rPr lang="en-US" sz="2000"/>
              <a:t> is decidable</a:t>
            </a:r>
          </a:p>
          <a:p>
            <a:pPr marL="0" indent="0">
              <a:buNone/>
            </a:pPr>
            <a:r>
              <a:rPr lang="en-US" sz="2000" b="1"/>
              <a:t>Proof: </a:t>
            </a:r>
            <a:r>
              <a:rPr lang="en-US" sz="2000"/>
              <a:t>WTS that { &lt;A, B&gt; | A, B are DFA over Σ, L(A) = L(B)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endParaRPr lang="en-US"/>
          </a:p>
          <a:p>
            <a:pPr marL="0" indent="0">
              <a:buNone/>
            </a:pPr>
            <a:r>
              <a:rPr lang="en-US" sz="2200" i="1"/>
              <a:t>Will we be able to simulate A and B?</a:t>
            </a:r>
          </a:p>
          <a:p>
            <a:pPr marL="0" indent="0">
              <a:buNone/>
            </a:pPr>
            <a:r>
              <a:rPr lang="en-US" sz="2200" i="1"/>
              <a:t>What does set equality mean?</a:t>
            </a:r>
          </a:p>
          <a:p>
            <a:pPr marL="0" indent="0">
              <a:buNone/>
            </a:pPr>
            <a:r>
              <a:rPr lang="en-US" sz="2200" i="1"/>
              <a:t>Can we use our previous work?</a:t>
            </a:r>
          </a:p>
          <a:p>
            <a:pPr marL="0" indent="0">
              <a:buNone/>
            </a:pPr>
            <a:endParaRPr lang="en-US" b="1"/>
          </a:p>
        </p:txBody>
      </p:sp>
      <p:sp>
        <p:nvSpPr>
          <p:cNvPr id="4" name="Cloud Callout 3"/>
          <p:cNvSpPr/>
          <p:nvPr/>
        </p:nvSpPr>
        <p:spPr>
          <a:xfrm>
            <a:off x="2869013" y="2869697"/>
            <a:ext cx="6443522" cy="1474051"/>
          </a:xfrm>
          <a:prstGeom prst="cloudCallout">
            <a:avLst>
              <a:gd name="adj1" fmla="val -40054"/>
              <a:gd name="adj2" fmla="val 603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100" y="3545933"/>
            <a:ext cx="5346700" cy="317500"/>
          </a:xfrm>
          <a:prstGeom prst="rect">
            <a:avLst/>
          </a:prstGeom>
        </p:spPr>
      </p:pic>
    </p:spTree>
    <p:extLst>
      <p:ext uri="{BB962C8B-B14F-4D97-AF65-F5344CB8AC3E}">
        <p14:creationId xmlns:p14="http://schemas.microsoft.com/office/powerpoint/2010/main" val="401252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normAutofit/>
          </a:bodyPr>
          <a:lstStyle/>
          <a:p>
            <a:pPr marL="0" indent="0">
              <a:buNone/>
            </a:pPr>
            <a:r>
              <a:rPr lang="en-US">
                <a:solidFill>
                  <a:schemeClr val="accent5"/>
                </a:solidFill>
              </a:rPr>
              <a:t>So far: machines describing / recognizing sets.</a:t>
            </a:r>
          </a:p>
          <a:p>
            <a:pPr marL="0" indent="0">
              <a:buNone/>
            </a:pPr>
            <a:r>
              <a:rPr lang="en-US"/>
              <a:t>What questions can we answer?</a:t>
            </a:r>
          </a:p>
          <a:p>
            <a:pPr marL="0" indent="0">
              <a:buNone/>
            </a:pPr>
            <a:endParaRPr lang="en-US"/>
          </a:p>
          <a:p>
            <a:pPr marL="457200" indent="-457200">
              <a:buFont typeface="+mj-lt"/>
              <a:buAutoNum type="alphaUcPeriod"/>
            </a:pPr>
            <a:r>
              <a:rPr lang="en-US"/>
              <a:t>Does a string over {0,1} have even length?</a:t>
            </a:r>
          </a:p>
          <a:p>
            <a:pPr marL="457200" indent="-457200">
              <a:buFont typeface="+mj-lt"/>
              <a:buAutoNum type="alphaUcPeriod"/>
            </a:pPr>
            <a:r>
              <a:rPr lang="en-US"/>
              <a:t>Is a string over {0,1} a C program?</a:t>
            </a:r>
          </a:p>
          <a:p>
            <a:pPr marL="457200" indent="-457200">
              <a:buFont typeface="+mj-lt"/>
              <a:buAutoNum type="alphaUcPeriod"/>
            </a:pPr>
            <a:r>
              <a:rPr lang="en-US"/>
              <a:t>Does a string over {0,1} represent a DFA?</a:t>
            </a:r>
          </a:p>
          <a:p>
            <a:pPr marL="457200" indent="-457200">
              <a:buFont typeface="+mj-lt"/>
              <a:buAutoNum type="alphaUcPeriod"/>
            </a:pPr>
            <a:r>
              <a:rPr lang="en-US"/>
              <a:t>All of the above.</a:t>
            </a:r>
          </a:p>
          <a:p>
            <a:pPr marL="457200" indent="-457200">
              <a:buFont typeface="+mj-lt"/>
              <a:buAutoNum type="alphaUcPeriod"/>
            </a:pPr>
            <a:r>
              <a:rPr lang="en-US"/>
              <a:t>None of the above.</a:t>
            </a:r>
          </a:p>
          <a:p>
            <a:pPr marL="731520" lvl="1" indent="-457200">
              <a:buFont typeface="+mj-lt"/>
              <a:buAutoNum type="alphaUcPeriod"/>
            </a:pPr>
            <a:endParaRPr lang="en-US"/>
          </a:p>
        </p:txBody>
      </p:sp>
    </p:spTree>
    <p:extLst>
      <p:ext uri="{BB962C8B-B14F-4D97-AF65-F5344CB8AC3E}">
        <p14:creationId xmlns:p14="http://schemas.microsoft.com/office/powerpoint/2010/main" val="367236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EQ</a:t>
            </a:r>
            <a:r>
              <a:rPr lang="en-US" sz="2000" baseline="-25000"/>
              <a:t>DFA</a:t>
            </a:r>
            <a:r>
              <a:rPr lang="en-US" sz="2000"/>
              <a:t> is decidable</a:t>
            </a:r>
          </a:p>
          <a:p>
            <a:pPr marL="0" indent="0">
              <a:buNone/>
            </a:pPr>
            <a:r>
              <a:rPr lang="en-US" sz="2000" b="1"/>
              <a:t>Proof: </a:t>
            </a:r>
            <a:r>
              <a:rPr lang="en-US" sz="2000"/>
              <a:t>WTS that { &lt;A, B&gt; | A, B are DFA over Σ, L(A) = L(B)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endParaRPr lang="en-US"/>
          </a:p>
          <a:p>
            <a:pPr marL="0" indent="0">
              <a:buNone/>
            </a:pPr>
            <a:r>
              <a:rPr lang="en-US" sz="2200" i="1"/>
              <a:t>Will we be able to simulate A and B?</a:t>
            </a:r>
          </a:p>
          <a:p>
            <a:pPr marL="0" indent="0">
              <a:buNone/>
            </a:pPr>
            <a:r>
              <a:rPr lang="en-US" sz="2200" i="1"/>
              <a:t>What does set equality mean?</a:t>
            </a:r>
          </a:p>
          <a:p>
            <a:pPr marL="0" indent="0">
              <a:buNone/>
            </a:pPr>
            <a:r>
              <a:rPr lang="en-US" sz="2200" i="1"/>
              <a:t>Can we use our previous work?</a:t>
            </a:r>
          </a:p>
          <a:p>
            <a:pPr marL="0" indent="0">
              <a:buNone/>
            </a:pPr>
            <a:endParaRPr lang="en-US" b="1"/>
          </a:p>
        </p:txBody>
      </p:sp>
      <p:sp>
        <p:nvSpPr>
          <p:cNvPr id="4" name="Cloud Callout 3"/>
          <p:cNvSpPr/>
          <p:nvPr/>
        </p:nvSpPr>
        <p:spPr>
          <a:xfrm>
            <a:off x="2869013" y="2869697"/>
            <a:ext cx="6443522" cy="1474051"/>
          </a:xfrm>
          <a:prstGeom prst="cloudCallout">
            <a:avLst>
              <a:gd name="adj1" fmla="val -40054"/>
              <a:gd name="adj2" fmla="val 603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100" y="3545933"/>
            <a:ext cx="5346700" cy="3175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CEE84DF-E138-0647-ACFC-20A33142A077}"/>
                  </a:ext>
                </a:extLst>
              </p14:cNvPr>
              <p14:cNvContentPartPr/>
              <p14:nvPr/>
            </p14:nvContentPartPr>
            <p14:xfrm>
              <a:off x="5492269" y="359574"/>
              <a:ext cx="1393200" cy="1333440"/>
            </p14:xfrm>
          </p:contentPart>
        </mc:Choice>
        <mc:Fallback xmlns="">
          <p:pic>
            <p:nvPicPr>
              <p:cNvPr id="7" name="Ink 6">
                <a:extLst>
                  <a:ext uri="{FF2B5EF4-FFF2-40B4-BE49-F238E27FC236}">
                    <a16:creationId xmlns:a16="http://schemas.microsoft.com/office/drawing/2014/main" id="{DCEE84DF-E138-0647-ACFC-20A33142A077}"/>
                  </a:ext>
                </a:extLst>
              </p:cNvPr>
              <p:cNvPicPr/>
              <p:nvPr/>
            </p:nvPicPr>
            <p:blipFill>
              <a:blip r:embed="rId4"/>
              <a:stretch>
                <a:fillRect/>
              </a:stretch>
            </p:blipFill>
            <p:spPr>
              <a:xfrm>
                <a:off x="5483269" y="350574"/>
                <a:ext cx="1410840" cy="135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9A58FF0-ED89-7943-B574-DEACA090A66D}"/>
                  </a:ext>
                </a:extLst>
              </p14:cNvPr>
              <p14:cNvContentPartPr/>
              <p14:nvPr/>
            </p14:nvContentPartPr>
            <p14:xfrm>
              <a:off x="6434029" y="301614"/>
              <a:ext cx="1496880" cy="1383480"/>
            </p14:xfrm>
          </p:contentPart>
        </mc:Choice>
        <mc:Fallback xmlns="">
          <p:pic>
            <p:nvPicPr>
              <p:cNvPr id="14" name="Ink 13">
                <a:extLst>
                  <a:ext uri="{FF2B5EF4-FFF2-40B4-BE49-F238E27FC236}">
                    <a16:creationId xmlns:a16="http://schemas.microsoft.com/office/drawing/2014/main" id="{29A58FF0-ED89-7943-B574-DEACA090A66D}"/>
                  </a:ext>
                </a:extLst>
              </p:cNvPr>
              <p:cNvPicPr/>
              <p:nvPr/>
            </p:nvPicPr>
            <p:blipFill>
              <a:blip r:embed="rId6"/>
              <a:stretch>
                <a:fillRect/>
              </a:stretch>
            </p:blipFill>
            <p:spPr>
              <a:xfrm>
                <a:off x="6425029" y="292614"/>
                <a:ext cx="1514520" cy="140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7">
                <a:extLst>
                  <a:ext uri="{FF2B5EF4-FFF2-40B4-BE49-F238E27FC236}">
                    <a16:creationId xmlns:a16="http://schemas.microsoft.com/office/drawing/2014/main" id="{E859EBDA-E4C0-274D-A3BD-DB2938A344CA}"/>
                  </a:ext>
                </a:extLst>
              </p14:cNvPr>
              <p14:cNvContentPartPr/>
              <p14:nvPr/>
            </p14:nvContentPartPr>
            <p14:xfrm>
              <a:off x="5407309" y="270654"/>
              <a:ext cx="212400" cy="232560"/>
            </p14:xfrm>
          </p:contentPart>
        </mc:Choice>
        <mc:Fallback xmlns="">
          <p:pic>
            <p:nvPicPr>
              <p:cNvPr id="17" name="Ink 17">
                <a:extLst>
                  <a:ext uri="{FF2B5EF4-FFF2-40B4-BE49-F238E27FC236}">
                    <a16:creationId xmlns:a16="http://schemas.microsoft.com/office/drawing/2014/main" id="{E859EBDA-E4C0-274D-A3BD-DB2938A344CA}"/>
                  </a:ext>
                </a:extLst>
              </p:cNvPr>
              <p:cNvPicPr/>
              <p:nvPr/>
            </p:nvPicPr>
            <p:blipFill>
              <a:blip r:embed="rId8"/>
              <a:stretch>
                <a:fillRect/>
              </a:stretch>
            </p:blipFill>
            <p:spPr>
              <a:xfrm>
                <a:off x="5398324" y="261654"/>
                <a:ext cx="23001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30">
                <a:extLst>
                  <a:ext uri="{FF2B5EF4-FFF2-40B4-BE49-F238E27FC236}">
                    <a16:creationId xmlns:a16="http://schemas.microsoft.com/office/drawing/2014/main" id="{CE5079A8-3916-A446-AAE3-B1680FDB80AB}"/>
                  </a:ext>
                </a:extLst>
              </p14:cNvPr>
              <p14:cNvContentPartPr/>
              <p14:nvPr/>
            </p14:nvContentPartPr>
            <p14:xfrm>
              <a:off x="7835149" y="308094"/>
              <a:ext cx="156600" cy="277920"/>
            </p14:xfrm>
          </p:contentPart>
        </mc:Choice>
        <mc:Fallback xmlns="">
          <p:pic>
            <p:nvPicPr>
              <p:cNvPr id="30" name="Ink 30">
                <a:extLst>
                  <a:ext uri="{FF2B5EF4-FFF2-40B4-BE49-F238E27FC236}">
                    <a16:creationId xmlns:a16="http://schemas.microsoft.com/office/drawing/2014/main" id="{CE5079A8-3916-A446-AAE3-B1680FDB80AB}"/>
                  </a:ext>
                </a:extLst>
              </p:cNvPr>
              <p:cNvPicPr/>
              <p:nvPr/>
            </p:nvPicPr>
            <p:blipFill>
              <a:blip r:embed="rId10"/>
              <a:stretch>
                <a:fillRect/>
              </a:stretch>
            </p:blipFill>
            <p:spPr>
              <a:xfrm>
                <a:off x="7826149" y="299094"/>
                <a:ext cx="1742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D449CA10-827B-A541-B325-21708103A6E0}"/>
                  </a:ext>
                </a:extLst>
              </p14:cNvPr>
              <p14:cNvContentPartPr/>
              <p14:nvPr/>
            </p14:nvContentPartPr>
            <p14:xfrm>
              <a:off x="5742829" y="850974"/>
              <a:ext cx="70560" cy="102960"/>
            </p14:xfrm>
          </p:contentPart>
        </mc:Choice>
        <mc:Fallback xmlns="">
          <p:pic>
            <p:nvPicPr>
              <p:cNvPr id="42" name="Ink 41">
                <a:extLst>
                  <a:ext uri="{FF2B5EF4-FFF2-40B4-BE49-F238E27FC236}">
                    <a16:creationId xmlns:a16="http://schemas.microsoft.com/office/drawing/2014/main" id="{D449CA10-827B-A541-B325-21708103A6E0}"/>
                  </a:ext>
                </a:extLst>
              </p:cNvPr>
              <p:cNvPicPr/>
              <p:nvPr/>
            </p:nvPicPr>
            <p:blipFill>
              <a:blip r:embed="rId12"/>
              <a:stretch>
                <a:fillRect/>
              </a:stretch>
            </p:blipFill>
            <p:spPr>
              <a:xfrm>
                <a:off x="5733829" y="841974"/>
                <a:ext cx="88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BF63B145-4E3B-F947-BD1D-0A01E9D44D61}"/>
                  </a:ext>
                </a:extLst>
              </p14:cNvPr>
              <p14:cNvContentPartPr/>
              <p14:nvPr/>
            </p14:nvContentPartPr>
            <p14:xfrm>
              <a:off x="5838229" y="839454"/>
              <a:ext cx="101520" cy="6480"/>
            </p14:xfrm>
          </p:contentPart>
        </mc:Choice>
        <mc:Fallback xmlns="">
          <p:pic>
            <p:nvPicPr>
              <p:cNvPr id="43" name="Ink 42">
                <a:extLst>
                  <a:ext uri="{FF2B5EF4-FFF2-40B4-BE49-F238E27FC236}">
                    <a16:creationId xmlns:a16="http://schemas.microsoft.com/office/drawing/2014/main" id="{BF63B145-4E3B-F947-BD1D-0A01E9D44D61}"/>
                  </a:ext>
                </a:extLst>
              </p:cNvPr>
              <p:cNvPicPr/>
              <p:nvPr/>
            </p:nvPicPr>
            <p:blipFill>
              <a:blip r:embed="rId14"/>
              <a:stretch>
                <a:fillRect/>
              </a:stretch>
            </p:blipFill>
            <p:spPr>
              <a:xfrm>
                <a:off x="5829229" y="830454"/>
                <a:ext cx="119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A97E6479-3883-4E42-9026-5F4893C15FE6}"/>
                  </a:ext>
                </a:extLst>
              </p14:cNvPr>
              <p14:cNvContentPartPr/>
              <p14:nvPr/>
            </p14:nvContentPartPr>
            <p14:xfrm>
              <a:off x="5882509" y="844854"/>
              <a:ext cx="5760" cy="87840"/>
            </p14:xfrm>
          </p:contentPart>
        </mc:Choice>
        <mc:Fallback xmlns="">
          <p:pic>
            <p:nvPicPr>
              <p:cNvPr id="44" name="Ink 43">
                <a:extLst>
                  <a:ext uri="{FF2B5EF4-FFF2-40B4-BE49-F238E27FC236}">
                    <a16:creationId xmlns:a16="http://schemas.microsoft.com/office/drawing/2014/main" id="{A97E6479-3883-4E42-9026-5F4893C15FE6}"/>
                  </a:ext>
                </a:extLst>
              </p:cNvPr>
              <p:cNvPicPr/>
              <p:nvPr/>
            </p:nvPicPr>
            <p:blipFill>
              <a:blip r:embed="rId16"/>
              <a:stretch>
                <a:fillRect/>
              </a:stretch>
            </p:blipFill>
            <p:spPr>
              <a:xfrm>
                <a:off x="5873509" y="835891"/>
                <a:ext cx="23400" cy="10540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24BD3B27-699F-E94B-8AD2-FF07A41CDDEA}"/>
                  </a:ext>
                </a:extLst>
              </p14:cNvPr>
              <p14:cNvContentPartPr/>
              <p14:nvPr/>
            </p14:nvContentPartPr>
            <p14:xfrm>
              <a:off x="5938669" y="856734"/>
              <a:ext cx="9360" cy="97200"/>
            </p14:xfrm>
          </p:contentPart>
        </mc:Choice>
        <mc:Fallback xmlns="">
          <p:pic>
            <p:nvPicPr>
              <p:cNvPr id="45" name="Ink 44">
                <a:extLst>
                  <a:ext uri="{FF2B5EF4-FFF2-40B4-BE49-F238E27FC236}">
                    <a16:creationId xmlns:a16="http://schemas.microsoft.com/office/drawing/2014/main" id="{24BD3B27-699F-E94B-8AD2-FF07A41CDDEA}"/>
                  </a:ext>
                </a:extLst>
              </p:cNvPr>
              <p:cNvPicPr/>
              <p:nvPr/>
            </p:nvPicPr>
            <p:blipFill>
              <a:blip r:embed="rId18"/>
              <a:stretch>
                <a:fillRect/>
              </a:stretch>
            </p:blipFill>
            <p:spPr>
              <a:xfrm>
                <a:off x="5929669" y="847734"/>
                <a:ext cx="27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ED2AC33B-6695-144C-9506-21BB175999C3}"/>
                  </a:ext>
                </a:extLst>
              </p14:cNvPr>
              <p14:cNvContentPartPr/>
              <p14:nvPr/>
            </p14:nvContentPartPr>
            <p14:xfrm>
              <a:off x="5949469" y="894894"/>
              <a:ext cx="57960" cy="10800"/>
            </p14:xfrm>
          </p:contentPart>
        </mc:Choice>
        <mc:Fallback xmlns="">
          <p:pic>
            <p:nvPicPr>
              <p:cNvPr id="46" name="Ink 45">
                <a:extLst>
                  <a:ext uri="{FF2B5EF4-FFF2-40B4-BE49-F238E27FC236}">
                    <a16:creationId xmlns:a16="http://schemas.microsoft.com/office/drawing/2014/main" id="{ED2AC33B-6695-144C-9506-21BB175999C3}"/>
                  </a:ext>
                </a:extLst>
              </p:cNvPr>
              <p:cNvPicPr/>
              <p:nvPr/>
            </p:nvPicPr>
            <p:blipFill>
              <a:blip r:embed="rId20"/>
              <a:stretch>
                <a:fillRect/>
              </a:stretch>
            </p:blipFill>
            <p:spPr>
              <a:xfrm>
                <a:off x="5940469" y="885894"/>
                <a:ext cx="7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4FF4441C-EFDC-474F-BA86-941DFA6CC8E0}"/>
                  </a:ext>
                </a:extLst>
              </p14:cNvPr>
              <p14:cNvContentPartPr/>
              <p14:nvPr/>
            </p14:nvContentPartPr>
            <p14:xfrm>
              <a:off x="6008149" y="825054"/>
              <a:ext cx="14040" cy="131040"/>
            </p14:xfrm>
          </p:contentPart>
        </mc:Choice>
        <mc:Fallback xmlns="">
          <p:pic>
            <p:nvPicPr>
              <p:cNvPr id="47" name="Ink 46">
                <a:extLst>
                  <a:ext uri="{FF2B5EF4-FFF2-40B4-BE49-F238E27FC236}">
                    <a16:creationId xmlns:a16="http://schemas.microsoft.com/office/drawing/2014/main" id="{4FF4441C-EFDC-474F-BA86-941DFA6CC8E0}"/>
                  </a:ext>
                </a:extLst>
              </p:cNvPr>
              <p:cNvPicPr/>
              <p:nvPr/>
            </p:nvPicPr>
            <p:blipFill>
              <a:blip r:embed="rId22"/>
              <a:stretch>
                <a:fillRect/>
              </a:stretch>
            </p:blipFill>
            <p:spPr>
              <a:xfrm>
                <a:off x="5999149" y="816079"/>
                <a:ext cx="31680" cy="14863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E10A665A-417C-204E-B7AB-4FB22A52E74E}"/>
                  </a:ext>
                </a:extLst>
              </p14:cNvPr>
              <p14:cNvContentPartPr/>
              <p14:nvPr/>
            </p14:nvContentPartPr>
            <p14:xfrm>
              <a:off x="6055309" y="850614"/>
              <a:ext cx="59040" cy="9720"/>
            </p14:xfrm>
          </p:contentPart>
        </mc:Choice>
        <mc:Fallback xmlns="">
          <p:pic>
            <p:nvPicPr>
              <p:cNvPr id="48" name="Ink 47">
                <a:extLst>
                  <a:ext uri="{FF2B5EF4-FFF2-40B4-BE49-F238E27FC236}">
                    <a16:creationId xmlns:a16="http://schemas.microsoft.com/office/drawing/2014/main" id="{E10A665A-417C-204E-B7AB-4FB22A52E74E}"/>
                  </a:ext>
                </a:extLst>
              </p:cNvPr>
              <p:cNvPicPr/>
              <p:nvPr/>
            </p:nvPicPr>
            <p:blipFill>
              <a:blip r:embed="rId24"/>
              <a:stretch>
                <a:fillRect/>
              </a:stretch>
            </p:blipFill>
            <p:spPr>
              <a:xfrm>
                <a:off x="6046309" y="841614"/>
                <a:ext cx="76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EE6B21A9-B38D-DD4A-9540-241BE117C681}"/>
                  </a:ext>
                </a:extLst>
              </p14:cNvPr>
              <p14:cNvContentPartPr/>
              <p14:nvPr/>
            </p14:nvContentPartPr>
            <p14:xfrm>
              <a:off x="6087349" y="859254"/>
              <a:ext cx="7920" cy="69840"/>
            </p14:xfrm>
          </p:contentPart>
        </mc:Choice>
        <mc:Fallback xmlns="">
          <p:pic>
            <p:nvPicPr>
              <p:cNvPr id="49" name="Ink 48">
                <a:extLst>
                  <a:ext uri="{FF2B5EF4-FFF2-40B4-BE49-F238E27FC236}">
                    <a16:creationId xmlns:a16="http://schemas.microsoft.com/office/drawing/2014/main" id="{EE6B21A9-B38D-DD4A-9540-241BE117C681}"/>
                  </a:ext>
                </a:extLst>
              </p:cNvPr>
              <p:cNvPicPr/>
              <p:nvPr/>
            </p:nvPicPr>
            <p:blipFill>
              <a:blip r:embed="rId26"/>
              <a:stretch>
                <a:fillRect/>
              </a:stretch>
            </p:blipFill>
            <p:spPr>
              <a:xfrm>
                <a:off x="6078349" y="850254"/>
                <a:ext cx="25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478B5F59-551C-984C-88CD-661780FBED0F}"/>
                  </a:ext>
                </a:extLst>
              </p14:cNvPr>
              <p14:cNvContentPartPr/>
              <p14:nvPr/>
            </p14:nvContentPartPr>
            <p14:xfrm>
              <a:off x="6068629" y="933054"/>
              <a:ext cx="48600" cy="10440"/>
            </p14:xfrm>
          </p:contentPart>
        </mc:Choice>
        <mc:Fallback xmlns="">
          <p:pic>
            <p:nvPicPr>
              <p:cNvPr id="50" name="Ink 49">
                <a:extLst>
                  <a:ext uri="{FF2B5EF4-FFF2-40B4-BE49-F238E27FC236}">
                    <a16:creationId xmlns:a16="http://schemas.microsoft.com/office/drawing/2014/main" id="{478B5F59-551C-984C-88CD-661780FBED0F}"/>
                  </a:ext>
                </a:extLst>
              </p:cNvPr>
              <p:cNvPicPr/>
              <p:nvPr/>
            </p:nvPicPr>
            <p:blipFill>
              <a:blip r:embed="rId28"/>
              <a:stretch>
                <a:fillRect/>
              </a:stretch>
            </p:blipFill>
            <p:spPr>
              <a:xfrm>
                <a:off x="6059695" y="924054"/>
                <a:ext cx="6611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7">
                <a:extLst>
                  <a:ext uri="{FF2B5EF4-FFF2-40B4-BE49-F238E27FC236}">
                    <a16:creationId xmlns:a16="http://schemas.microsoft.com/office/drawing/2014/main" id="{FB63FE9A-F9B5-F343-8A39-CB3FF1B45281}"/>
                  </a:ext>
                </a:extLst>
              </p14:cNvPr>
              <p14:cNvContentPartPr/>
              <p14:nvPr/>
            </p14:nvContentPartPr>
            <p14:xfrm>
              <a:off x="6161509" y="860334"/>
              <a:ext cx="68400" cy="93600"/>
            </p14:xfrm>
          </p:contentPart>
        </mc:Choice>
        <mc:Fallback xmlns="">
          <p:pic>
            <p:nvPicPr>
              <p:cNvPr id="57" name="Ink 57">
                <a:extLst>
                  <a:ext uri="{FF2B5EF4-FFF2-40B4-BE49-F238E27FC236}">
                    <a16:creationId xmlns:a16="http://schemas.microsoft.com/office/drawing/2014/main" id="{FB63FE9A-F9B5-F343-8A39-CB3FF1B45281}"/>
                  </a:ext>
                </a:extLst>
              </p:cNvPr>
              <p:cNvPicPr/>
              <p:nvPr/>
            </p:nvPicPr>
            <p:blipFill>
              <a:blip r:embed="rId30"/>
              <a:stretch>
                <a:fillRect/>
              </a:stretch>
            </p:blipFill>
            <p:spPr>
              <a:xfrm>
                <a:off x="6152461" y="851368"/>
                <a:ext cx="86133" cy="11117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12721B6A-F62D-D942-A86D-FFD3765EEAFF}"/>
                  </a:ext>
                </a:extLst>
              </p14:cNvPr>
              <p14:cNvContentPartPr/>
              <p14:nvPr/>
            </p14:nvContentPartPr>
            <p14:xfrm>
              <a:off x="6253669" y="847374"/>
              <a:ext cx="80640" cy="108000"/>
            </p14:xfrm>
          </p:contentPart>
        </mc:Choice>
        <mc:Fallback xmlns="">
          <p:pic>
            <p:nvPicPr>
              <p:cNvPr id="58" name="Ink 57">
                <a:extLst>
                  <a:ext uri="{FF2B5EF4-FFF2-40B4-BE49-F238E27FC236}">
                    <a16:creationId xmlns:a16="http://schemas.microsoft.com/office/drawing/2014/main" id="{12721B6A-F62D-D942-A86D-FFD3765EEAFF}"/>
                  </a:ext>
                </a:extLst>
              </p:cNvPr>
              <p:cNvPicPr/>
              <p:nvPr/>
            </p:nvPicPr>
            <p:blipFill>
              <a:blip r:embed="rId32"/>
              <a:stretch>
                <a:fillRect/>
              </a:stretch>
            </p:blipFill>
            <p:spPr>
              <a:xfrm>
                <a:off x="6244669" y="838374"/>
                <a:ext cx="98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2" name="Ink 62">
                <a:extLst>
                  <a:ext uri="{FF2B5EF4-FFF2-40B4-BE49-F238E27FC236}">
                    <a16:creationId xmlns:a16="http://schemas.microsoft.com/office/drawing/2014/main" id="{15944C7F-BF9A-9C43-96CC-C8973D14895C}"/>
                  </a:ext>
                </a:extLst>
              </p14:cNvPr>
              <p14:cNvContentPartPr/>
              <p14:nvPr/>
            </p14:nvContentPartPr>
            <p14:xfrm>
              <a:off x="5678029" y="1010094"/>
              <a:ext cx="585360" cy="415800"/>
            </p14:xfrm>
          </p:contentPart>
        </mc:Choice>
        <mc:Fallback xmlns="">
          <p:pic>
            <p:nvPicPr>
              <p:cNvPr id="62" name="Ink 62">
                <a:extLst>
                  <a:ext uri="{FF2B5EF4-FFF2-40B4-BE49-F238E27FC236}">
                    <a16:creationId xmlns:a16="http://schemas.microsoft.com/office/drawing/2014/main" id="{15944C7F-BF9A-9C43-96CC-C8973D14895C}"/>
                  </a:ext>
                </a:extLst>
              </p:cNvPr>
              <p:cNvPicPr/>
              <p:nvPr/>
            </p:nvPicPr>
            <p:blipFill>
              <a:blip r:embed="rId34"/>
              <a:stretch>
                <a:fillRect/>
              </a:stretch>
            </p:blipFill>
            <p:spPr>
              <a:xfrm>
                <a:off x="5669029" y="1001086"/>
                <a:ext cx="603000" cy="43345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6" name="Ink 66">
                <a:extLst>
                  <a:ext uri="{FF2B5EF4-FFF2-40B4-BE49-F238E27FC236}">
                    <a16:creationId xmlns:a16="http://schemas.microsoft.com/office/drawing/2014/main" id="{0C3C31C3-A668-BB49-9B91-56796F7B98F9}"/>
                  </a:ext>
                </a:extLst>
              </p14:cNvPr>
              <p14:cNvContentPartPr/>
              <p14:nvPr/>
            </p14:nvContentPartPr>
            <p14:xfrm>
              <a:off x="5899789" y="1245534"/>
              <a:ext cx="213840" cy="174600"/>
            </p14:xfrm>
          </p:contentPart>
        </mc:Choice>
        <mc:Fallback xmlns="">
          <p:pic>
            <p:nvPicPr>
              <p:cNvPr id="66" name="Ink 66">
                <a:extLst>
                  <a:ext uri="{FF2B5EF4-FFF2-40B4-BE49-F238E27FC236}">
                    <a16:creationId xmlns:a16="http://schemas.microsoft.com/office/drawing/2014/main" id="{0C3C31C3-A668-BB49-9B91-56796F7B98F9}"/>
                  </a:ext>
                </a:extLst>
              </p:cNvPr>
              <p:cNvPicPr/>
              <p:nvPr/>
            </p:nvPicPr>
            <p:blipFill>
              <a:blip r:embed="rId36"/>
              <a:stretch>
                <a:fillRect/>
              </a:stretch>
            </p:blipFill>
            <p:spPr>
              <a:xfrm>
                <a:off x="5890804" y="1236534"/>
                <a:ext cx="23145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7" name="Ink 66">
                <a:extLst>
                  <a:ext uri="{FF2B5EF4-FFF2-40B4-BE49-F238E27FC236}">
                    <a16:creationId xmlns:a16="http://schemas.microsoft.com/office/drawing/2014/main" id="{33238BDD-85B5-4946-8C00-D81DC09A2E39}"/>
                  </a:ext>
                </a:extLst>
              </p14:cNvPr>
              <p14:cNvContentPartPr/>
              <p14:nvPr/>
            </p14:nvContentPartPr>
            <p14:xfrm>
              <a:off x="6170149" y="1233654"/>
              <a:ext cx="35640" cy="53280"/>
            </p14:xfrm>
          </p:contentPart>
        </mc:Choice>
        <mc:Fallback xmlns="">
          <p:pic>
            <p:nvPicPr>
              <p:cNvPr id="67" name="Ink 66">
                <a:extLst>
                  <a:ext uri="{FF2B5EF4-FFF2-40B4-BE49-F238E27FC236}">
                    <a16:creationId xmlns:a16="http://schemas.microsoft.com/office/drawing/2014/main" id="{33238BDD-85B5-4946-8C00-D81DC09A2E39}"/>
                  </a:ext>
                </a:extLst>
              </p:cNvPr>
              <p:cNvPicPr/>
              <p:nvPr/>
            </p:nvPicPr>
            <p:blipFill>
              <a:blip r:embed="rId38"/>
              <a:stretch>
                <a:fillRect/>
              </a:stretch>
            </p:blipFill>
            <p:spPr>
              <a:xfrm>
                <a:off x="6161149" y="1224654"/>
                <a:ext cx="53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6">
                <a:extLst>
                  <a:ext uri="{FF2B5EF4-FFF2-40B4-BE49-F238E27FC236}">
                    <a16:creationId xmlns:a16="http://schemas.microsoft.com/office/drawing/2014/main" id="{20A72009-EA29-2143-8020-E9FA2DE46E82}"/>
                  </a:ext>
                </a:extLst>
              </p14:cNvPr>
              <p14:cNvContentPartPr/>
              <p14:nvPr/>
            </p14:nvContentPartPr>
            <p14:xfrm>
              <a:off x="6969349" y="871494"/>
              <a:ext cx="397080" cy="127080"/>
            </p14:xfrm>
          </p:contentPart>
        </mc:Choice>
        <mc:Fallback xmlns="">
          <p:pic>
            <p:nvPicPr>
              <p:cNvPr id="76" name="Ink 76">
                <a:extLst>
                  <a:ext uri="{FF2B5EF4-FFF2-40B4-BE49-F238E27FC236}">
                    <a16:creationId xmlns:a16="http://schemas.microsoft.com/office/drawing/2014/main" id="{20A72009-EA29-2143-8020-E9FA2DE46E82}"/>
                  </a:ext>
                </a:extLst>
              </p:cNvPr>
              <p:cNvPicPr/>
              <p:nvPr/>
            </p:nvPicPr>
            <p:blipFill>
              <a:blip r:embed="rId40"/>
              <a:stretch>
                <a:fillRect/>
              </a:stretch>
            </p:blipFill>
            <p:spPr>
              <a:xfrm>
                <a:off x="6960349" y="862519"/>
                <a:ext cx="414720" cy="14467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3">
                <a:extLst>
                  <a:ext uri="{FF2B5EF4-FFF2-40B4-BE49-F238E27FC236}">
                    <a16:creationId xmlns:a16="http://schemas.microsoft.com/office/drawing/2014/main" id="{BA361D15-48CE-8E4A-A60E-E573620F5516}"/>
                  </a:ext>
                </a:extLst>
              </p14:cNvPr>
              <p14:cNvContentPartPr/>
              <p14:nvPr/>
            </p14:nvContentPartPr>
            <p14:xfrm>
              <a:off x="7425109" y="886614"/>
              <a:ext cx="333720" cy="128520"/>
            </p14:xfrm>
          </p:contentPart>
        </mc:Choice>
        <mc:Fallback xmlns="">
          <p:pic>
            <p:nvPicPr>
              <p:cNvPr id="83" name="Ink 83">
                <a:extLst>
                  <a:ext uri="{FF2B5EF4-FFF2-40B4-BE49-F238E27FC236}">
                    <a16:creationId xmlns:a16="http://schemas.microsoft.com/office/drawing/2014/main" id="{BA361D15-48CE-8E4A-A60E-E573620F5516}"/>
                  </a:ext>
                </a:extLst>
              </p:cNvPr>
              <p:cNvPicPr/>
              <p:nvPr/>
            </p:nvPicPr>
            <p:blipFill>
              <a:blip r:embed="rId42"/>
              <a:stretch>
                <a:fillRect/>
              </a:stretch>
            </p:blipFill>
            <p:spPr>
              <a:xfrm>
                <a:off x="7416109" y="877589"/>
                <a:ext cx="351360" cy="14621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82AC9020-A716-8447-85D5-1A6462CF263F}"/>
                  </a:ext>
                </a:extLst>
              </p14:cNvPr>
              <p14:cNvContentPartPr/>
              <p14:nvPr/>
            </p14:nvContentPartPr>
            <p14:xfrm>
              <a:off x="6975829" y="1036014"/>
              <a:ext cx="724680" cy="34200"/>
            </p14:xfrm>
          </p:contentPart>
        </mc:Choice>
        <mc:Fallback xmlns="">
          <p:pic>
            <p:nvPicPr>
              <p:cNvPr id="84" name="Ink 83">
                <a:extLst>
                  <a:ext uri="{FF2B5EF4-FFF2-40B4-BE49-F238E27FC236}">
                    <a16:creationId xmlns:a16="http://schemas.microsoft.com/office/drawing/2014/main" id="{82AC9020-A716-8447-85D5-1A6462CF263F}"/>
                  </a:ext>
                </a:extLst>
              </p:cNvPr>
              <p:cNvPicPr/>
              <p:nvPr/>
            </p:nvPicPr>
            <p:blipFill>
              <a:blip r:embed="rId44"/>
              <a:stretch>
                <a:fillRect/>
              </a:stretch>
            </p:blipFill>
            <p:spPr>
              <a:xfrm>
                <a:off x="6966829" y="1027014"/>
                <a:ext cx="742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7" name="Ink 87">
                <a:extLst>
                  <a:ext uri="{FF2B5EF4-FFF2-40B4-BE49-F238E27FC236}">
                    <a16:creationId xmlns:a16="http://schemas.microsoft.com/office/drawing/2014/main" id="{1A902603-EE73-D14B-8AE7-99B8770EF760}"/>
                  </a:ext>
                </a:extLst>
              </p14:cNvPr>
              <p14:cNvContentPartPr/>
              <p14:nvPr/>
            </p14:nvContentPartPr>
            <p14:xfrm>
              <a:off x="7103629" y="1158414"/>
              <a:ext cx="114120" cy="198360"/>
            </p14:xfrm>
          </p:contentPart>
        </mc:Choice>
        <mc:Fallback xmlns="">
          <p:pic>
            <p:nvPicPr>
              <p:cNvPr id="87" name="Ink 87">
                <a:extLst>
                  <a:ext uri="{FF2B5EF4-FFF2-40B4-BE49-F238E27FC236}">
                    <a16:creationId xmlns:a16="http://schemas.microsoft.com/office/drawing/2014/main" id="{1A902603-EE73-D14B-8AE7-99B8770EF760}"/>
                  </a:ext>
                </a:extLst>
              </p:cNvPr>
              <p:cNvPicPr/>
              <p:nvPr/>
            </p:nvPicPr>
            <p:blipFill>
              <a:blip r:embed="rId46"/>
              <a:stretch>
                <a:fillRect/>
              </a:stretch>
            </p:blipFill>
            <p:spPr>
              <a:xfrm>
                <a:off x="7094629" y="1149414"/>
                <a:ext cx="131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Ink 93">
                <a:extLst>
                  <a:ext uri="{FF2B5EF4-FFF2-40B4-BE49-F238E27FC236}">
                    <a16:creationId xmlns:a16="http://schemas.microsoft.com/office/drawing/2014/main" id="{E64A90BE-CC39-1C48-8E09-7DE086628EE7}"/>
                  </a:ext>
                </a:extLst>
              </p14:cNvPr>
              <p14:cNvContentPartPr/>
              <p14:nvPr/>
            </p14:nvContentPartPr>
            <p14:xfrm>
              <a:off x="7285069" y="1176414"/>
              <a:ext cx="265320" cy="187200"/>
            </p14:xfrm>
          </p:contentPart>
        </mc:Choice>
        <mc:Fallback xmlns="">
          <p:pic>
            <p:nvPicPr>
              <p:cNvPr id="93" name="Ink 93">
                <a:extLst>
                  <a:ext uri="{FF2B5EF4-FFF2-40B4-BE49-F238E27FC236}">
                    <a16:creationId xmlns:a16="http://schemas.microsoft.com/office/drawing/2014/main" id="{E64A90BE-CC39-1C48-8E09-7DE086628EE7}"/>
                  </a:ext>
                </a:extLst>
              </p:cNvPr>
              <p:cNvPicPr/>
              <p:nvPr/>
            </p:nvPicPr>
            <p:blipFill>
              <a:blip r:embed="rId48"/>
              <a:stretch>
                <a:fillRect/>
              </a:stretch>
            </p:blipFill>
            <p:spPr>
              <a:xfrm>
                <a:off x="7276081" y="1167414"/>
                <a:ext cx="282936"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0DC5E8CC-06C2-BD4B-858E-A4C994A394AC}"/>
                  </a:ext>
                </a:extLst>
              </p14:cNvPr>
              <p14:cNvContentPartPr/>
              <p14:nvPr/>
            </p14:nvContentPartPr>
            <p14:xfrm>
              <a:off x="7587829" y="1159854"/>
              <a:ext cx="56160" cy="62280"/>
            </p14:xfrm>
          </p:contentPart>
        </mc:Choice>
        <mc:Fallback xmlns="">
          <p:pic>
            <p:nvPicPr>
              <p:cNvPr id="94" name="Ink 93">
                <a:extLst>
                  <a:ext uri="{FF2B5EF4-FFF2-40B4-BE49-F238E27FC236}">
                    <a16:creationId xmlns:a16="http://schemas.microsoft.com/office/drawing/2014/main" id="{0DC5E8CC-06C2-BD4B-858E-A4C994A394AC}"/>
                  </a:ext>
                </a:extLst>
              </p:cNvPr>
              <p:cNvPicPr/>
              <p:nvPr/>
            </p:nvPicPr>
            <p:blipFill>
              <a:blip r:embed="rId50"/>
              <a:stretch>
                <a:fillRect/>
              </a:stretch>
            </p:blipFill>
            <p:spPr>
              <a:xfrm>
                <a:off x="7578829" y="1150854"/>
                <a:ext cx="73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7">
                <a:extLst>
                  <a:ext uri="{FF2B5EF4-FFF2-40B4-BE49-F238E27FC236}">
                    <a16:creationId xmlns:a16="http://schemas.microsoft.com/office/drawing/2014/main" id="{F098874E-0FCA-4543-BC61-2365C3284696}"/>
                  </a:ext>
                </a:extLst>
              </p14:cNvPr>
              <p14:cNvContentPartPr/>
              <p14:nvPr/>
            </p14:nvContentPartPr>
            <p14:xfrm>
              <a:off x="5627989" y="852120"/>
              <a:ext cx="81720" cy="121320"/>
            </p14:xfrm>
          </p:contentPart>
        </mc:Choice>
        <mc:Fallback xmlns="">
          <p:pic>
            <p:nvPicPr>
              <p:cNvPr id="97" name="Ink 97">
                <a:extLst>
                  <a:ext uri="{FF2B5EF4-FFF2-40B4-BE49-F238E27FC236}">
                    <a16:creationId xmlns:a16="http://schemas.microsoft.com/office/drawing/2014/main" id="{F098874E-0FCA-4543-BC61-2365C3284696}"/>
                  </a:ext>
                </a:extLst>
              </p:cNvPr>
              <p:cNvPicPr/>
              <p:nvPr/>
            </p:nvPicPr>
            <p:blipFill>
              <a:blip r:embed="rId52"/>
              <a:stretch>
                <a:fillRect/>
              </a:stretch>
            </p:blipFill>
            <p:spPr>
              <a:xfrm>
                <a:off x="5618949" y="843120"/>
                <a:ext cx="99438"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C151821C-20CB-B446-98DB-8E437D94B7EE}"/>
                  </a:ext>
                </a:extLst>
              </p14:cNvPr>
              <p14:cNvContentPartPr/>
              <p14:nvPr/>
            </p14:nvContentPartPr>
            <p14:xfrm>
              <a:off x="6563269" y="563400"/>
              <a:ext cx="192240" cy="106200"/>
            </p14:xfrm>
          </p:contentPart>
        </mc:Choice>
        <mc:Fallback xmlns="">
          <p:pic>
            <p:nvPicPr>
              <p:cNvPr id="98" name="Ink 97">
                <a:extLst>
                  <a:ext uri="{FF2B5EF4-FFF2-40B4-BE49-F238E27FC236}">
                    <a16:creationId xmlns:a16="http://schemas.microsoft.com/office/drawing/2014/main" id="{C151821C-20CB-B446-98DB-8E437D94B7EE}"/>
                  </a:ext>
                </a:extLst>
              </p:cNvPr>
              <p:cNvPicPr/>
              <p:nvPr/>
            </p:nvPicPr>
            <p:blipFill>
              <a:blip r:embed="rId54"/>
              <a:stretch>
                <a:fillRect/>
              </a:stretch>
            </p:blipFill>
            <p:spPr>
              <a:xfrm>
                <a:off x="6554269" y="554400"/>
                <a:ext cx="209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3" name="Ink 102">
                <a:extLst>
                  <a:ext uri="{FF2B5EF4-FFF2-40B4-BE49-F238E27FC236}">
                    <a16:creationId xmlns:a16="http://schemas.microsoft.com/office/drawing/2014/main" id="{69D59F4A-4DDA-674B-A103-D16434424595}"/>
                  </a:ext>
                </a:extLst>
              </p14:cNvPr>
              <p14:cNvContentPartPr/>
              <p14:nvPr/>
            </p14:nvContentPartPr>
            <p14:xfrm>
              <a:off x="6514309" y="600480"/>
              <a:ext cx="294480" cy="161280"/>
            </p14:xfrm>
          </p:contentPart>
        </mc:Choice>
        <mc:Fallback xmlns="">
          <p:pic>
            <p:nvPicPr>
              <p:cNvPr id="103" name="Ink 102">
                <a:extLst>
                  <a:ext uri="{FF2B5EF4-FFF2-40B4-BE49-F238E27FC236}">
                    <a16:creationId xmlns:a16="http://schemas.microsoft.com/office/drawing/2014/main" id="{69D59F4A-4DDA-674B-A103-D16434424595}"/>
                  </a:ext>
                </a:extLst>
              </p:cNvPr>
              <p:cNvPicPr/>
              <p:nvPr/>
            </p:nvPicPr>
            <p:blipFill>
              <a:blip r:embed="rId56"/>
              <a:stretch>
                <a:fillRect/>
              </a:stretch>
            </p:blipFill>
            <p:spPr>
              <a:xfrm>
                <a:off x="6505309" y="591480"/>
                <a:ext cx="312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9" name="Ink 109">
                <a:extLst>
                  <a:ext uri="{FF2B5EF4-FFF2-40B4-BE49-F238E27FC236}">
                    <a16:creationId xmlns:a16="http://schemas.microsoft.com/office/drawing/2014/main" id="{4C404FD9-A839-BF43-903F-A5A20C6C9CE2}"/>
                  </a:ext>
                </a:extLst>
              </p14:cNvPr>
              <p14:cNvContentPartPr/>
              <p14:nvPr/>
            </p14:nvContentPartPr>
            <p14:xfrm>
              <a:off x="6496309" y="707040"/>
              <a:ext cx="328680" cy="253440"/>
            </p14:xfrm>
          </p:contentPart>
        </mc:Choice>
        <mc:Fallback xmlns="">
          <p:pic>
            <p:nvPicPr>
              <p:cNvPr id="109" name="Ink 109">
                <a:extLst>
                  <a:ext uri="{FF2B5EF4-FFF2-40B4-BE49-F238E27FC236}">
                    <a16:creationId xmlns:a16="http://schemas.microsoft.com/office/drawing/2014/main" id="{4C404FD9-A839-BF43-903F-A5A20C6C9CE2}"/>
                  </a:ext>
                </a:extLst>
              </p:cNvPr>
              <p:cNvPicPr/>
              <p:nvPr/>
            </p:nvPicPr>
            <p:blipFill>
              <a:blip r:embed="rId58"/>
              <a:stretch>
                <a:fillRect/>
              </a:stretch>
            </p:blipFill>
            <p:spPr>
              <a:xfrm>
                <a:off x="6487309" y="698040"/>
                <a:ext cx="34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2" name="Ink 112">
                <a:extLst>
                  <a:ext uri="{FF2B5EF4-FFF2-40B4-BE49-F238E27FC236}">
                    <a16:creationId xmlns:a16="http://schemas.microsoft.com/office/drawing/2014/main" id="{CDB3AA9A-978F-7847-A56E-8D439C9A876C}"/>
                  </a:ext>
                </a:extLst>
              </p14:cNvPr>
              <p14:cNvContentPartPr/>
              <p14:nvPr/>
            </p14:nvContentPartPr>
            <p14:xfrm>
              <a:off x="6460309" y="875160"/>
              <a:ext cx="390240" cy="295200"/>
            </p14:xfrm>
          </p:contentPart>
        </mc:Choice>
        <mc:Fallback xmlns="">
          <p:pic>
            <p:nvPicPr>
              <p:cNvPr id="112" name="Ink 112">
                <a:extLst>
                  <a:ext uri="{FF2B5EF4-FFF2-40B4-BE49-F238E27FC236}">
                    <a16:creationId xmlns:a16="http://schemas.microsoft.com/office/drawing/2014/main" id="{CDB3AA9A-978F-7847-A56E-8D439C9A876C}"/>
                  </a:ext>
                </a:extLst>
              </p:cNvPr>
              <p:cNvPicPr/>
              <p:nvPr/>
            </p:nvPicPr>
            <p:blipFill>
              <a:blip r:embed="rId60"/>
              <a:stretch>
                <a:fillRect/>
              </a:stretch>
            </p:blipFill>
            <p:spPr>
              <a:xfrm>
                <a:off x="6451309" y="866160"/>
                <a:ext cx="407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5" name="Ink 115">
                <a:extLst>
                  <a:ext uri="{FF2B5EF4-FFF2-40B4-BE49-F238E27FC236}">
                    <a16:creationId xmlns:a16="http://schemas.microsoft.com/office/drawing/2014/main" id="{02A2DBC2-D0A7-D845-8B19-EF6190CCB776}"/>
                  </a:ext>
                </a:extLst>
              </p14:cNvPr>
              <p14:cNvContentPartPr/>
              <p14:nvPr/>
            </p14:nvContentPartPr>
            <p14:xfrm>
              <a:off x="6494149" y="1061280"/>
              <a:ext cx="345240" cy="271440"/>
            </p14:xfrm>
          </p:contentPart>
        </mc:Choice>
        <mc:Fallback xmlns="">
          <p:pic>
            <p:nvPicPr>
              <p:cNvPr id="115" name="Ink 115">
                <a:extLst>
                  <a:ext uri="{FF2B5EF4-FFF2-40B4-BE49-F238E27FC236}">
                    <a16:creationId xmlns:a16="http://schemas.microsoft.com/office/drawing/2014/main" id="{02A2DBC2-D0A7-D845-8B19-EF6190CCB776}"/>
                  </a:ext>
                </a:extLst>
              </p:cNvPr>
              <p:cNvPicPr/>
              <p:nvPr/>
            </p:nvPicPr>
            <p:blipFill>
              <a:blip r:embed="rId62"/>
              <a:stretch>
                <a:fillRect/>
              </a:stretch>
            </p:blipFill>
            <p:spPr>
              <a:xfrm>
                <a:off x="6485149" y="1052280"/>
                <a:ext cx="362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8" name="Ink 118">
                <a:extLst>
                  <a:ext uri="{FF2B5EF4-FFF2-40B4-BE49-F238E27FC236}">
                    <a16:creationId xmlns:a16="http://schemas.microsoft.com/office/drawing/2014/main" id="{DFBC22F2-B4DE-B941-B400-8270F0543719}"/>
                  </a:ext>
                </a:extLst>
              </p14:cNvPr>
              <p14:cNvContentPartPr/>
              <p14:nvPr/>
            </p14:nvContentPartPr>
            <p14:xfrm>
              <a:off x="6600349" y="1251720"/>
              <a:ext cx="220320" cy="192960"/>
            </p14:xfrm>
          </p:contentPart>
        </mc:Choice>
        <mc:Fallback xmlns="">
          <p:pic>
            <p:nvPicPr>
              <p:cNvPr id="118" name="Ink 118">
                <a:extLst>
                  <a:ext uri="{FF2B5EF4-FFF2-40B4-BE49-F238E27FC236}">
                    <a16:creationId xmlns:a16="http://schemas.microsoft.com/office/drawing/2014/main" id="{DFBC22F2-B4DE-B941-B400-8270F0543719}"/>
                  </a:ext>
                </a:extLst>
              </p:cNvPr>
              <p:cNvPicPr/>
              <p:nvPr/>
            </p:nvPicPr>
            <p:blipFill>
              <a:blip r:embed="rId64"/>
              <a:stretch>
                <a:fillRect/>
              </a:stretch>
            </p:blipFill>
            <p:spPr>
              <a:xfrm>
                <a:off x="6591349" y="124272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9" name="Ink 118">
                <a:extLst>
                  <a:ext uri="{FF2B5EF4-FFF2-40B4-BE49-F238E27FC236}">
                    <a16:creationId xmlns:a16="http://schemas.microsoft.com/office/drawing/2014/main" id="{50AC94EF-A54F-D440-840F-C6B801818DC4}"/>
                  </a:ext>
                </a:extLst>
              </p14:cNvPr>
              <p14:cNvContentPartPr/>
              <p14:nvPr/>
            </p14:nvContentPartPr>
            <p14:xfrm>
              <a:off x="5198509" y="3849120"/>
              <a:ext cx="1089360" cy="54360"/>
            </p14:xfrm>
          </p:contentPart>
        </mc:Choice>
        <mc:Fallback xmlns="">
          <p:pic>
            <p:nvPicPr>
              <p:cNvPr id="119" name="Ink 118">
                <a:extLst>
                  <a:ext uri="{FF2B5EF4-FFF2-40B4-BE49-F238E27FC236}">
                    <a16:creationId xmlns:a16="http://schemas.microsoft.com/office/drawing/2014/main" id="{50AC94EF-A54F-D440-840F-C6B801818DC4}"/>
                  </a:ext>
                </a:extLst>
              </p:cNvPr>
              <p:cNvPicPr/>
              <p:nvPr/>
            </p:nvPicPr>
            <p:blipFill>
              <a:blip r:embed="rId66"/>
              <a:stretch>
                <a:fillRect/>
              </a:stretch>
            </p:blipFill>
            <p:spPr>
              <a:xfrm>
                <a:off x="5189512" y="3840120"/>
                <a:ext cx="1106994"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0" name="Ink 119">
                <a:extLst>
                  <a:ext uri="{FF2B5EF4-FFF2-40B4-BE49-F238E27FC236}">
                    <a16:creationId xmlns:a16="http://schemas.microsoft.com/office/drawing/2014/main" id="{931FE534-6DF2-E74A-AC51-E4A685359B96}"/>
                  </a:ext>
                </a:extLst>
              </p14:cNvPr>
              <p14:cNvContentPartPr/>
              <p14:nvPr/>
            </p14:nvContentPartPr>
            <p14:xfrm>
              <a:off x="6835429" y="3822120"/>
              <a:ext cx="975600" cy="20520"/>
            </p14:xfrm>
          </p:contentPart>
        </mc:Choice>
        <mc:Fallback xmlns="">
          <p:pic>
            <p:nvPicPr>
              <p:cNvPr id="120" name="Ink 119">
                <a:extLst>
                  <a:ext uri="{FF2B5EF4-FFF2-40B4-BE49-F238E27FC236}">
                    <a16:creationId xmlns:a16="http://schemas.microsoft.com/office/drawing/2014/main" id="{931FE534-6DF2-E74A-AC51-E4A685359B96}"/>
                  </a:ext>
                </a:extLst>
              </p:cNvPr>
              <p:cNvPicPr/>
              <p:nvPr/>
            </p:nvPicPr>
            <p:blipFill>
              <a:blip r:embed="rId68"/>
              <a:stretch>
                <a:fillRect/>
              </a:stretch>
            </p:blipFill>
            <p:spPr>
              <a:xfrm>
                <a:off x="6826429" y="3812959"/>
                <a:ext cx="993240" cy="3847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4" name="Ink 124">
                <a:extLst>
                  <a:ext uri="{FF2B5EF4-FFF2-40B4-BE49-F238E27FC236}">
                    <a16:creationId xmlns:a16="http://schemas.microsoft.com/office/drawing/2014/main" id="{E8453473-2452-DD43-8081-27D149A6C782}"/>
                  </a:ext>
                </a:extLst>
              </p14:cNvPr>
              <p14:cNvContentPartPr/>
              <p14:nvPr/>
            </p14:nvContentPartPr>
            <p14:xfrm>
              <a:off x="5951629" y="3146040"/>
              <a:ext cx="345600" cy="341640"/>
            </p14:xfrm>
          </p:contentPart>
        </mc:Choice>
        <mc:Fallback xmlns="">
          <p:pic>
            <p:nvPicPr>
              <p:cNvPr id="124" name="Ink 124">
                <a:extLst>
                  <a:ext uri="{FF2B5EF4-FFF2-40B4-BE49-F238E27FC236}">
                    <a16:creationId xmlns:a16="http://schemas.microsoft.com/office/drawing/2014/main" id="{E8453473-2452-DD43-8081-27D149A6C782}"/>
                  </a:ext>
                </a:extLst>
              </p:cNvPr>
              <p:cNvPicPr/>
              <p:nvPr/>
            </p:nvPicPr>
            <p:blipFill>
              <a:blip r:embed="rId70"/>
              <a:stretch>
                <a:fillRect/>
              </a:stretch>
            </p:blipFill>
            <p:spPr>
              <a:xfrm>
                <a:off x="5942638" y="3137031"/>
                <a:ext cx="363222" cy="35929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7" name="Ink 127">
                <a:extLst>
                  <a:ext uri="{FF2B5EF4-FFF2-40B4-BE49-F238E27FC236}">
                    <a16:creationId xmlns:a16="http://schemas.microsoft.com/office/drawing/2014/main" id="{6DA2FD38-2249-8A44-9169-0616ED8BFC3E}"/>
                  </a:ext>
                </a:extLst>
              </p14:cNvPr>
              <p14:cNvContentPartPr/>
              <p14:nvPr/>
            </p14:nvContentPartPr>
            <p14:xfrm>
              <a:off x="6857389" y="3175920"/>
              <a:ext cx="354240" cy="314280"/>
            </p14:xfrm>
          </p:contentPart>
        </mc:Choice>
        <mc:Fallback xmlns="">
          <p:pic>
            <p:nvPicPr>
              <p:cNvPr id="127" name="Ink 127">
                <a:extLst>
                  <a:ext uri="{FF2B5EF4-FFF2-40B4-BE49-F238E27FC236}">
                    <a16:creationId xmlns:a16="http://schemas.microsoft.com/office/drawing/2014/main" id="{6DA2FD38-2249-8A44-9169-0616ED8BFC3E}"/>
                  </a:ext>
                </a:extLst>
              </p:cNvPr>
              <p:cNvPicPr/>
              <p:nvPr/>
            </p:nvPicPr>
            <p:blipFill>
              <a:blip r:embed="rId72"/>
              <a:stretch>
                <a:fillRect/>
              </a:stretch>
            </p:blipFill>
            <p:spPr>
              <a:xfrm>
                <a:off x="6848398" y="3166920"/>
                <a:ext cx="371862"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6" name="Ink 136">
                <a:extLst>
                  <a:ext uri="{FF2B5EF4-FFF2-40B4-BE49-F238E27FC236}">
                    <a16:creationId xmlns:a16="http://schemas.microsoft.com/office/drawing/2014/main" id="{BD8D744A-3F5C-C549-8E4D-50B89E2290C0}"/>
                  </a:ext>
                </a:extLst>
              </p14:cNvPr>
              <p14:cNvContentPartPr/>
              <p14:nvPr/>
            </p14:nvContentPartPr>
            <p14:xfrm>
              <a:off x="8411509" y="3459240"/>
              <a:ext cx="362520" cy="462240"/>
            </p14:xfrm>
          </p:contentPart>
        </mc:Choice>
        <mc:Fallback xmlns="">
          <p:pic>
            <p:nvPicPr>
              <p:cNvPr id="136" name="Ink 136">
                <a:extLst>
                  <a:ext uri="{FF2B5EF4-FFF2-40B4-BE49-F238E27FC236}">
                    <a16:creationId xmlns:a16="http://schemas.microsoft.com/office/drawing/2014/main" id="{BD8D744A-3F5C-C549-8E4D-50B89E2290C0}"/>
                  </a:ext>
                </a:extLst>
              </p:cNvPr>
              <p:cNvPicPr/>
              <p:nvPr/>
            </p:nvPicPr>
            <p:blipFill>
              <a:blip r:embed="rId74"/>
              <a:stretch>
                <a:fillRect/>
              </a:stretch>
            </p:blipFill>
            <p:spPr>
              <a:xfrm>
                <a:off x="8402509" y="3450240"/>
                <a:ext cx="3801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0" name="Ink 140">
                <a:extLst>
                  <a:ext uri="{FF2B5EF4-FFF2-40B4-BE49-F238E27FC236}">
                    <a16:creationId xmlns:a16="http://schemas.microsoft.com/office/drawing/2014/main" id="{2346BDEA-FD6A-7140-A567-02751F2BC48D}"/>
                  </a:ext>
                </a:extLst>
              </p14:cNvPr>
              <p14:cNvContentPartPr/>
              <p14:nvPr/>
            </p14:nvContentPartPr>
            <p14:xfrm>
              <a:off x="6392629" y="3866760"/>
              <a:ext cx="300960" cy="140760"/>
            </p14:xfrm>
          </p:contentPart>
        </mc:Choice>
        <mc:Fallback xmlns="">
          <p:pic>
            <p:nvPicPr>
              <p:cNvPr id="140" name="Ink 140">
                <a:extLst>
                  <a:ext uri="{FF2B5EF4-FFF2-40B4-BE49-F238E27FC236}">
                    <a16:creationId xmlns:a16="http://schemas.microsoft.com/office/drawing/2014/main" id="{2346BDEA-FD6A-7140-A567-02751F2BC48D}"/>
                  </a:ext>
                </a:extLst>
              </p:cNvPr>
              <p:cNvPicPr/>
              <p:nvPr/>
            </p:nvPicPr>
            <p:blipFill>
              <a:blip r:embed="rId76"/>
              <a:stretch>
                <a:fillRect/>
              </a:stretch>
            </p:blipFill>
            <p:spPr>
              <a:xfrm>
                <a:off x="6383629" y="3857760"/>
                <a:ext cx="318600" cy="158400"/>
              </a:xfrm>
              <a:prstGeom prst="rect">
                <a:avLst/>
              </a:prstGeom>
            </p:spPr>
          </p:pic>
        </mc:Fallback>
      </mc:AlternateContent>
    </p:spTree>
    <p:extLst>
      <p:ext uri="{BB962C8B-B14F-4D97-AF65-F5344CB8AC3E}">
        <p14:creationId xmlns:p14="http://schemas.microsoft.com/office/powerpoint/2010/main" val="2813229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a:bodyPr>
          <a:lstStyle/>
          <a:p>
            <a:pPr marL="0" indent="0">
              <a:buNone/>
            </a:pPr>
            <a:r>
              <a:rPr lang="en-US" sz="2000" b="1"/>
              <a:t>Claim: </a:t>
            </a:r>
            <a:r>
              <a:rPr lang="en-US" sz="2000"/>
              <a:t>EQ</a:t>
            </a:r>
            <a:r>
              <a:rPr lang="en-US" sz="2000" baseline="-25000"/>
              <a:t>DFA</a:t>
            </a:r>
            <a:r>
              <a:rPr lang="en-US" sz="2000"/>
              <a:t> is decidable</a:t>
            </a:r>
          </a:p>
          <a:p>
            <a:pPr marL="0" indent="0">
              <a:buNone/>
            </a:pPr>
            <a:r>
              <a:rPr lang="en-US" sz="2000" b="1"/>
              <a:t>Proof: </a:t>
            </a:r>
            <a:r>
              <a:rPr lang="en-US" sz="2000"/>
              <a:t>WTS that { &lt;A, B&gt; | A, B are DFA over Σ, L(A) = L(B) } is decidable. </a:t>
            </a:r>
            <a:r>
              <a:rPr lang="en-US" sz="2000">
                <a:solidFill>
                  <a:schemeClr val="accent1"/>
                </a:solidFill>
              </a:rPr>
              <a:t>Idea: give high-level description</a:t>
            </a:r>
            <a:endParaRPr lang="en-US" sz="2000"/>
          </a:p>
          <a:p>
            <a:pPr marL="0" indent="0">
              <a:buNone/>
            </a:pPr>
            <a:r>
              <a:rPr lang="en-US" sz="2000">
                <a:solidFill>
                  <a:schemeClr val="tx2"/>
                </a:solidFill>
              </a:rPr>
              <a:t>Step 1: construction</a:t>
            </a:r>
          </a:p>
          <a:p>
            <a:pPr marL="0" indent="0">
              <a:buNone/>
            </a:pPr>
            <a:endParaRPr lang="en-US"/>
          </a:p>
          <a:p>
            <a:pPr marL="0" indent="0">
              <a:buNone/>
            </a:pPr>
            <a:endParaRPr lang="en-US"/>
          </a:p>
          <a:p>
            <a:pPr marL="0" indent="0">
              <a:buNone/>
            </a:pPr>
            <a:r>
              <a:rPr lang="en-US" i="1"/>
              <a:t>Very high-level</a:t>
            </a:r>
            <a:r>
              <a:rPr lang="en-US"/>
              <a:t>:</a:t>
            </a:r>
          </a:p>
          <a:p>
            <a:pPr marL="0" indent="0">
              <a:buNone/>
            </a:pPr>
            <a:r>
              <a:rPr lang="en-US"/>
              <a:t>Build new DFA recognizing symmetric difference of L(A), L(B). Check if this set is empty.</a:t>
            </a:r>
          </a:p>
          <a:p>
            <a:pPr marL="0" indent="0">
              <a:buNone/>
            </a:pPr>
            <a:endParaRPr lang="en-US" b="1"/>
          </a:p>
        </p:txBody>
      </p:sp>
      <p:sp>
        <p:nvSpPr>
          <p:cNvPr id="4" name="Cloud Callout 3"/>
          <p:cNvSpPr/>
          <p:nvPr/>
        </p:nvSpPr>
        <p:spPr>
          <a:xfrm>
            <a:off x="2700478" y="2242441"/>
            <a:ext cx="6443522" cy="1474051"/>
          </a:xfrm>
          <a:prstGeom prst="cloudCallout">
            <a:avLst>
              <a:gd name="adj1" fmla="val -40054"/>
              <a:gd name="adj2" fmla="val 603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100" y="2824588"/>
            <a:ext cx="5346700" cy="317500"/>
          </a:xfrm>
          <a:prstGeom prst="rect">
            <a:avLst/>
          </a:prstGeom>
        </p:spPr>
      </p:pic>
    </p:spTree>
    <p:extLst>
      <p:ext uri="{BB962C8B-B14F-4D97-AF65-F5344CB8AC3E}">
        <p14:creationId xmlns:p14="http://schemas.microsoft.com/office/powerpoint/2010/main" val="620200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85000" lnSpcReduction="10000"/>
          </a:bodyPr>
          <a:lstStyle/>
          <a:p>
            <a:pPr marL="0" indent="0">
              <a:buNone/>
            </a:pPr>
            <a:r>
              <a:rPr lang="en-US" b="1"/>
              <a:t>Claim: </a:t>
            </a:r>
            <a:r>
              <a:rPr lang="en-US"/>
              <a:t>EQ</a:t>
            </a:r>
            <a:r>
              <a:rPr lang="en-US" baseline="-25000"/>
              <a:t>DFA</a:t>
            </a:r>
            <a:r>
              <a:rPr lang="en-US"/>
              <a:t> is decidable</a:t>
            </a:r>
          </a:p>
          <a:p>
            <a:pPr marL="0" indent="0">
              <a:buNone/>
            </a:pPr>
            <a:r>
              <a:rPr lang="en-US" b="1"/>
              <a:t>Proof: </a:t>
            </a:r>
            <a:r>
              <a:rPr lang="en-US"/>
              <a:t>WTS that { &lt;A, B&gt; | A, B are DFA over </a:t>
            </a:r>
            <a:r>
              <a:rPr lang="en-US" err="1"/>
              <a:t>Σ</a:t>
            </a:r>
            <a:r>
              <a:rPr lang="en-US"/>
              <a:t>, L(A) = L(B) } is decidable. </a:t>
            </a:r>
            <a:r>
              <a:rPr lang="en-US">
                <a:solidFill>
                  <a:schemeClr val="accent1"/>
                </a:solidFill>
              </a:rPr>
              <a:t>Idea: give high-level description</a:t>
            </a:r>
            <a:endParaRPr lang="en-US"/>
          </a:p>
          <a:p>
            <a:pPr marL="0" indent="0">
              <a:buNone/>
            </a:pPr>
            <a:r>
              <a:rPr lang="en-US">
                <a:solidFill>
                  <a:schemeClr val="tx2"/>
                </a:solidFill>
              </a:rPr>
              <a:t>Step 1: construction</a:t>
            </a:r>
          </a:p>
          <a:p>
            <a:pPr marL="0" indent="0">
              <a:buNone/>
            </a:pPr>
            <a:r>
              <a:rPr lang="en-US"/>
              <a:t>Define TM M</a:t>
            </a:r>
            <a:r>
              <a:rPr lang="en-US" baseline="-25000"/>
              <a:t>3</a:t>
            </a:r>
            <a:r>
              <a:rPr lang="en-US"/>
              <a:t> by: M</a:t>
            </a:r>
            <a:r>
              <a:rPr lang="en-US" baseline="-25000"/>
              <a:t>3</a:t>
            </a:r>
            <a:r>
              <a:rPr lang="en-US"/>
              <a:t> = "On input &lt;A,B&gt;: </a:t>
            </a:r>
          </a:p>
          <a:p>
            <a:pPr marL="457200" indent="-457200">
              <a:buAutoNum type="arabicPeriod"/>
            </a:pPr>
            <a:r>
              <a:rPr lang="en-US">
                <a:solidFill>
                  <a:schemeClr val="accent5"/>
                </a:solidFill>
              </a:rPr>
              <a:t>Check whether input is valid encoding of pair of DFAs; if not, reject.</a:t>
            </a:r>
          </a:p>
          <a:p>
            <a:pPr marL="457200" indent="-457200">
              <a:buAutoNum type="arabicPeriod"/>
            </a:pPr>
            <a:r>
              <a:rPr lang="en-US"/>
              <a:t>Construct a new DFA, D, from A,B </a:t>
            </a:r>
            <a:r>
              <a:rPr lang="en-US">
                <a:solidFill>
                  <a:srgbClr val="808DA0"/>
                </a:solidFill>
              </a:rPr>
              <a:t>using algorithms for complementing, taking unions of regular languages</a:t>
            </a:r>
            <a:r>
              <a:rPr lang="en-US"/>
              <a:t> such that L(D) = symmetric difference of L(A) and L(B). </a:t>
            </a:r>
          </a:p>
          <a:p>
            <a:pPr marL="457200" indent="-457200">
              <a:buAutoNum type="arabicPeriod"/>
            </a:pPr>
            <a:r>
              <a:rPr lang="en-US"/>
              <a:t>Run machine M</a:t>
            </a:r>
            <a:r>
              <a:rPr lang="en-US" baseline="-25000"/>
              <a:t>2</a:t>
            </a:r>
            <a:r>
              <a:rPr lang="en-US"/>
              <a:t> on &lt;D&gt;.</a:t>
            </a:r>
          </a:p>
          <a:p>
            <a:pPr marL="457200" indent="-457200">
              <a:buAutoNum type="arabicPeriod"/>
            </a:pPr>
            <a:r>
              <a:rPr lang="en-US"/>
              <a:t>If it accepts, accept; if it rejects, reject."</a:t>
            </a:r>
          </a:p>
          <a:p>
            <a:pPr marL="0" indent="0">
              <a:buNone/>
            </a:pPr>
            <a:endParaRPr lang="en-US" b="1"/>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37D0453-0838-D24D-BC58-39BCCF64FA04}"/>
                  </a:ext>
                </a:extLst>
              </p14:cNvPr>
              <p14:cNvContentPartPr/>
              <p14:nvPr/>
            </p14:nvContentPartPr>
            <p14:xfrm>
              <a:off x="888688" y="3082500"/>
              <a:ext cx="1375560" cy="503280"/>
            </p14:xfrm>
          </p:contentPart>
        </mc:Choice>
        <mc:Fallback xmlns="">
          <p:pic>
            <p:nvPicPr>
              <p:cNvPr id="4" name="Ink 3">
                <a:extLst>
                  <a:ext uri="{FF2B5EF4-FFF2-40B4-BE49-F238E27FC236}">
                    <a16:creationId xmlns:a16="http://schemas.microsoft.com/office/drawing/2014/main" id="{237D0453-0838-D24D-BC58-39BCCF64FA04}"/>
                  </a:ext>
                </a:extLst>
              </p:cNvPr>
              <p:cNvPicPr/>
              <p:nvPr/>
            </p:nvPicPr>
            <p:blipFill>
              <a:blip r:embed="rId3"/>
              <a:stretch>
                <a:fillRect/>
              </a:stretch>
            </p:blipFill>
            <p:spPr>
              <a:xfrm>
                <a:off x="879690" y="3073500"/>
                <a:ext cx="1393195" cy="520920"/>
              </a:xfrm>
              <a:prstGeom prst="rect">
                <a:avLst/>
              </a:prstGeom>
            </p:spPr>
          </p:pic>
        </mc:Fallback>
      </mc:AlternateContent>
    </p:spTree>
    <p:extLst>
      <p:ext uri="{BB962C8B-B14F-4D97-AF65-F5344CB8AC3E}">
        <p14:creationId xmlns:p14="http://schemas.microsoft.com/office/powerpoint/2010/main" val="3932083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Proving decidability</a:t>
            </a:r>
          </a:p>
        </p:txBody>
      </p:sp>
      <p:sp>
        <p:nvSpPr>
          <p:cNvPr id="3" name="Content Placeholder 2"/>
          <p:cNvSpPr>
            <a:spLocks noGrp="1"/>
          </p:cNvSpPr>
          <p:nvPr>
            <p:ph idx="1"/>
          </p:nvPr>
        </p:nvSpPr>
        <p:spPr/>
        <p:txBody>
          <a:bodyPr>
            <a:normAutofit fontScale="92500" lnSpcReduction="20000"/>
          </a:bodyPr>
          <a:lstStyle/>
          <a:p>
            <a:pPr marL="0" indent="0">
              <a:buNone/>
            </a:pPr>
            <a:r>
              <a:rPr lang="en-US">
                <a:solidFill>
                  <a:schemeClr val="tx2"/>
                </a:solidFill>
              </a:rPr>
              <a:t>Step 1: construction</a:t>
            </a:r>
          </a:p>
          <a:p>
            <a:pPr marL="0" indent="0">
              <a:buNone/>
            </a:pPr>
            <a:r>
              <a:rPr lang="en-US"/>
              <a:t>Define TM M</a:t>
            </a:r>
            <a:r>
              <a:rPr lang="en-US" baseline="-25000"/>
              <a:t>3</a:t>
            </a:r>
            <a:r>
              <a:rPr lang="en-US"/>
              <a:t> by: M</a:t>
            </a:r>
            <a:r>
              <a:rPr lang="en-US" baseline="-25000"/>
              <a:t>3</a:t>
            </a:r>
            <a:r>
              <a:rPr lang="en-US"/>
              <a:t> = "On input &lt;A,B&gt;: </a:t>
            </a:r>
          </a:p>
          <a:p>
            <a:pPr marL="457200" indent="-457200">
              <a:buAutoNum type="arabicPeriod"/>
            </a:pPr>
            <a:r>
              <a:rPr lang="en-US">
                <a:solidFill>
                  <a:schemeClr val="accent5"/>
                </a:solidFill>
              </a:rPr>
              <a:t>Check whether input is valid encoding of pair of DFAs; if not, reject.</a:t>
            </a:r>
          </a:p>
          <a:p>
            <a:pPr marL="457200" indent="-457200">
              <a:buAutoNum type="arabicPeriod"/>
            </a:pPr>
            <a:r>
              <a:rPr lang="en-US"/>
              <a:t>Construct a new DFA, D, from A,B </a:t>
            </a:r>
            <a:r>
              <a:rPr lang="en-US">
                <a:solidFill>
                  <a:srgbClr val="808DA0"/>
                </a:solidFill>
              </a:rPr>
              <a:t>using algorithms for complementing, taking unions of regular languages</a:t>
            </a:r>
            <a:r>
              <a:rPr lang="en-US"/>
              <a:t> such that L(D) = symmetric difference of L(A) and L(B). </a:t>
            </a:r>
          </a:p>
          <a:p>
            <a:pPr marL="457200" indent="-457200">
              <a:buAutoNum type="arabicPeriod"/>
            </a:pPr>
            <a:r>
              <a:rPr lang="en-US"/>
              <a:t>Run machine M</a:t>
            </a:r>
            <a:r>
              <a:rPr lang="en-US" baseline="-25000"/>
              <a:t>2</a:t>
            </a:r>
            <a:r>
              <a:rPr lang="en-US"/>
              <a:t> on &lt;D&gt;.</a:t>
            </a:r>
          </a:p>
          <a:p>
            <a:pPr marL="457200" indent="-457200">
              <a:buAutoNum type="arabicPeriod"/>
            </a:pPr>
            <a:r>
              <a:rPr lang="en-US"/>
              <a:t>If it accepts, accept; if it rejects, reject."</a:t>
            </a:r>
          </a:p>
          <a:p>
            <a:pPr marL="0" indent="0">
              <a:buNone/>
            </a:pPr>
            <a:r>
              <a:rPr lang="en-US">
                <a:solidFill>
                  <a:schemeClr val="tx2"/>
                </a:solidFill>
              </a:rPr>
              <a:t>Step 2: correctness proof</a:t>
            </a:r>
          </a:p>
          <a:p>
            <a:pPr marL="0" indent="0">
              <a:buNone/>
            </a:pPr>
            <a:r>
              <a:rPr lang="en-US"/>
              <a:t>WTS</a:t>
            </a:r>
            <a:r>
              <a:rPr lang="en-US">
                <a:solidFill>
                  <a:srgbClr val="4128D2"/>
                </a:solidFill>
              </a:rPr>
              <a:t> (1) </a:t>
            </a:r>
            <a:r>
              <a:rPr lang="en-US"/>
              <a:t>L(M</a:t>
            </a:r>
            <a:r>
              <a:rPr lang="en-US" baseline="-25000"/>
              <a:t>3</a:t>
            </a:r>
            <a:r>
              <a:rPr lang="en-US"/>
              <a:t>) = EQ</a:t>
            </a:r>
            <a:r>
              <a:rPr lang="en-US" baseline="-25000"/>
              <a:t>DFA</a:t>
            </a:r>
            <a:r>
              <a:rPr lang="en-US"/>
              <a:t> and </a:t>
            </a:r>
            <a:r>
              <a:rPr lang="en-US">
                <a:solidFill>
                  <a:srgbClr val="4128D2"/>
                </a:solidFill>
              </a:rPr>
              <a:t>(2) </a:t>
            </a:r>
            <a:r>
              <a:rPr lang="en-US"/>
              <a:t>M</a:t>
            </a:r>
            <a:r>
              <a:rPr lang="en-US" baseline="-25000"/>
              <a:t>3</a:t>
            </a:r>
            <a:r>
              <a:rPr lang="en-US"/>
              <a:t> is a decider.</a:t>
            </a:r>
          </a:p>
          <a:p>
            <a:pPr marL="0" indent="0">
              <a:buNone/>
            </a:pPr>
            <a:endParaRPr lang="en-US" b="1"/>
          </a:p>
        </p:txBody>
      </p:sp>
    </p:spTree>
    <p:extLst>
      <p:ext uri="{BB962C8B-B14F-4D97-AF65-F5344CB8AC3E}">
        <p14:creationId xmlns:p14="http://schemas.microsoft.com/office/powerpoint/2010/main" val="2179799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(097)</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solidFill>
                  <a:schemeClr val="tx2">
                    <a:lumMod val="50000"/>
                  </a:schemeClr>
                </a:solidFill>
              </a:rPr>
              <a:t>EQ</a:t>
            </a:r>
            <a:r>
              <a:rPr lang="en-US" baseline="-25000">
                <a:solidFill>
                  <a:schemeClr val="tx2">
                    <a:lumMod val="50000"/>
                  </a:schemeClr>
                </a:solidFill>
              </a:rPr>
              <a:t>DFA</a:t>
            </a:r>
            <a:r>
              <a:rPr lang="en-US"/>
              <a:t> compares code of two DFAs and check if the language of one equals the language of the other.</a:t>
            </a:r>
          </a:p>
          <a:p>
            <a:r>
              <a:rPr lang="en-US" b="1"/>
              <a:t>Old</a:t>
            </a:r>
            <a:r>
              <a:rPr lang="en-US"/>
              <a:t> </a:t>
            </a:r>
            <a:r>
              <a:rPr lang="en-US" b="1"/>
              <a:t>constructions</a:t>
            </a:r>
            <a:r>
              <a:rPr lang="en-US"/>
              <a:t> (e.g.</a:t>
            </a:r>
            <a:r>
              <a:rPr lang="zh-CN" altLang="en-US"/>
              <a:t> </a:t>
            </a:r>
            <a:r>
              <a:rPr lang="en-US" altLang="zh-CN"/>
              <a:t>union, concatenation of DFA)</a:t>
            </a:r>
            <a:r>
              <a:rPr lang="en-US"/>
              <a:t> that we’ve proven can now be used in </a:t>
            </a:r>
            <a:r>
              <a:rPr lang="en-US" b="1"/>
              <a:t>high-level description </a:t>
            </a:r>
            <a:r>
              <a:rPr lang="en-US"/>
              <a:t>of Turing machines.</a:t>
            </a:r>
          </a:p>
          <a:p>
            <a:r>
              <a:rPr lang="en-US"/>
              <a:t> </a:t>
            </a:r>
          </a:p>
          <a:p>
            <a:endParaRPr lang="en-US"/>
          </a:p>
        </p:txBody>
      </p:sp>
      <p:pic>
        <p:nvPicPr>
          <p:cNvPr id="5" name="Picture 4" descr="latex-image-1.png">
            <a:extLst>
              <a:ext uri="{FF2B5EF4-FFF2-40B4-BE49-F238E27FC236}">
                <a16:creationId xmlns:a16="http://schemas.microsoft.com/office/drawing/2014/main" id="{028CA804-8D41-B24F-A5D2-A507D2FBB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88" y="3278648"/>
            <a:ext cx="5346700" cy="317500"/>
          </a:xfrm>
          <a:prstGeom prst="rect">
            <a:avLst/>
          </a:prstGeom>
        </p:spPr>
      </p:pic>
    </p:spTree>
    <p:extLst>
      <p:ext uri="{BB962C8B-B14F-4D97-AF65-F5344CB8AC3E}">
        <p14:creationId xmlns:p14="http://schemas.microsoft.com/office/powerpoint/2010/main" val="781952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098.CSE105.DecidabilityProofsRecap.mp4</a:t>
            </a:r>
            <a:endParaRPr lang="en-US" sz="2400"/>
          </a:p>
        </p:txBody>
      </p:sp>
    </p:spTree>
    <p:extLst>
      <p:ext uri="{BB962C8B-B14F-4D97-AF65-F5344CB8AC3E}">
        <p14:creationId xmlns:p14="http://schemas.microsoft.com/office/powerpoint/2010/main" val="1265689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Techniques					</a:t>
            </a:r>
            <a:r>
              <a:rPr lang="en-US" sz="1600" i="1">
                <a:solidFill>
                  <a:schemeClr val="accent6"/>
                </a:solidFill>
              </a:rPr>
              <a:t>Sipser 4.1</a:t>
            </a:r>
          </a:p>
        </p:txBody>
      </p:sp>
      <p:sp>
        <p:nvSpPr>
          <p:cNvPr id="3" name="Content Placeholder 2"/>
          <p:cNvSpPr>
            <a:spLocks noGrp="1"/>
          </p:cNvSpPr>
          <p:nvPr>
            <p:ph idx="1"/>
          </p:nvPr>
        </p:nvSpPr>
        <p:spPr/>
        <p:txBody>
          <a:bodyPr>
            <a:normAutofit fontScale="85000" lnSpcReduction="20000"/>
          </a:bodyPr>
          <a:lstStyle/>
          <a:p>
            <a:r>
              <a:rPr lang="en-US" b="1">
                <a:solidFill>
                  <a:schemeClr val="tx2"/>
                </a:solidFill>
              </a:rPr>
              <a:t>Subroutines</a:t>
            </a:r>
            <a:r>
              <a:rPr lang="en-US"/>
              <a:t>: can use decision procedures of decidable problems as subroutines in other algorithms</a:t>
            </a:r>
          </a:p>
          <a:p>
            <a:pPr lvl="1"/>
            <a:r>
              <a:rPr lang="en-US"/>
              <a:t>A</a:t>
            </a:r>
            <a:r>
              <a:rPr lang="en-US" baseline="-25000"/>
              <a:t>DFA</a:t>
            </a:r>
          </a:p>
          <a:p>
            <a:pPr lvl="1"/>
            <a:r>
              <a:rPr lang="en-US"/>
              <a:t>E</a:t>
            </a:r>
            <a:r>
              <a:rPr lang="en-US" baseline="-25000"/>
              <a:t>DFA</a:t>
            </a:r>
          </a:p>
          <a:p>
            <a:pPr lvl="1"/>
            <a:r>
              <a:rPr lang="en-US"/>
              <a:t>EQ</a:t>
            </a:r>
            <a:r>
              <a:rPr lang="en-US" baseline="-25000"/>
              <a:t>DFA</a:t>
            </a:r>
            <a:endParaRPr lang="en-US"/>
          </a:p>
          <a:p>
            <a:r>
              <a:rPr lang="en-US" b="1">
                <a:solidFill>
                  <a:srgbClr val="4128D2"/>
                </a:solidFill>
              </a:rPr>
              <a:t>Constructions</a:t>
            </a:r>
            <a:r>
              <a:rPr lang="en-US"/>
              <a:t>: can use algorithms for constructions as subroutines in other algorithms</a:t>
            </a:r>
          </a:p>
          <a:p>
            <a:pPr lvl="1"/>
            <a:r>
              <a:rPr lang="en-US"/>
              <a:t>Converting DFA to DFA recognizing complement (or Kleene star).</a:t>
            </a:r>
          </a:p>
          <a:p>
            <a:pPr lvl="1"/>
            <a:r>
              <a:rPr lang="en-US"/>
              <a:t>Converting two DFA/NFA to one recognizing union (or intersection, concatenation).</a:t>
            </a:r>
          </a:p>
          <a:p>
            <a:pPr lvl="1"/>
            <a:r>
              <a:rPr lang="en-US"/>
              <a:t>Converting NFA to equivalent DFA.</a:t>
            </a:r>
          </a:p>
          <a:p>
            <a:pPr lvl="1"/>
            <a:r>
              <a:rPr lang="en-US"/>
              <a:t>Converting regular expression to equivalent NFA.</a:t>
            </a:r>
          </a:p>
          <a:p>
            <a:pPr lvl="1"/>
            <a:r>
              <a:rPr lang="en-US"/>
              <a:t>Converting DFA to equivalent regular expression.</a:t>
            </a:r>
          </a:p>
        </p:txBody>
      </p:sp>
    </p:spTree>
    <p:extLst>
      <p:ext uri="{BB962C8B-B14F-4D97-AF65-F5344CB8AC3E}">
        <p14:creationId xmlns:p14="http://schemas.microsoft.com/office/powerpoint/2010/main" val="5983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Undecidable?</a:t>
            </a:r>
          </a:p>
        </p:txBody>
      </p:sp>
      <p:sp>
        <p:nvSpPr>
          <p:cNvPr id="3" name="Content Placeholder 2"/>
          <p:cNvSpPr>
            <a:spLocks noGrp="1"/>
          </p:cNvSpPr>
          <p:nvPr>
            <p:ph idx="1"/>
          </p:nvPr>
        </p:nvSpPr>
        <p:spPr/>
        <p:txBody>
          <a:bodyPr/>
          <a:lstStyle/>
          <a:p>
            <a:r>
              <a:rPr lang="en-US"/>
              <a:t>There are many ways to prove that a problem </a:t>
            </a:r>
            <a:r>
              <a:rPr lang="en-US" b="1" i="1"/>
              <a:t>is</a:t>
            </a:r>
            <a:r>
              <a:rPr lang="en-US"/>
              <a:t> decidable.</a:t>
            </a:r>
          </a:p>
          <a:p>
            <a:r>
              <a:rPr lang="en-US"/>
              <a:t>How do we find (and prove) that a problem </a:t>
            </a:r>
            <a:r>
              <a:rPr lang="en-US" b="1" i="1"/>
              <a:t>is not</a:t>
            </a:r>
            <a:r>
              <a:rPr lang="en-US" i="1"/>
              <a:t> </a:t>
            </a:r>
            <a:r>
              <a:rPr lang="en-US"/>
              <a:t>decidable?</a:t>
            </a:r>
          </a:p>
        </p:txBody>
      </p:sp>
    </p:spTree>
    <p:extLst>
      <p:ext uri="{BB962C8B-B14F-4D97-AF65-F5344CB8AC3E}">
        <p14:creationId xmlns:p14="http://schemas.microsoft.com/office/powerpoint/2010/main" val="2447867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C1DA-093C-F245-A92D-3AB9D3851390}"/>
              </a:ext>
            </a:extLst>
          </p:cNvPr>
          <p:cNvSpPr>
            <a:spLocks noGrp="1"/>
          </p:cNvSpPr>
          <p:nvPr>
            <p:ph type="title"/>
          </p:nvPr>
        </p:nvSpPr>
        <p:spPr/>
        <p:txBody>
          <a:bodyPr/>
          <a:lstStyle/>
          <a:p>
            <a:r>
              <a:rPr lang="en-US">
                <a:solidFill>
                  <a:srgbClr val="00B050"/>
                </a:solidFill>
              </a:rPr>
              <a:t>Key Notation and Definitions (098)</a:t>
            </a:r>
          </a:p>
        </p:txBody>
      </p:sp>
      <p:sp>
        <p:nvSpPr>
          <p:cNvPr id="4" name="Content Placeholder 3">
            <a:extLst>
              <a:ext uri="{FF2B5EF4-FFF2-40B4-BE49-F238E27FC236}">
                <a16:creationId xmlns:a16="http://schemas.microsoft.com/office/drawing/2014/main" id="{D4506937-93D0-4FBB-997E-427F4F5FCADF}"/>
              </a:ext>
            </a:extLst>
          </p:cNvPr>
          <p:cNvSpPr>
            <a:spLocks noGrp="1"/>
          </p:cNvSpPr>
          <p:nvPr>
            <p:ph idx="1"/>
          </p:nvPr>
        </p:nvSpPr>
        <p:spPr>
          <a:xfrm>
            <a:off x="457200" y="1200150"/>
            <a:ext cx="8229600" cy="3541363"/>
          </a:xfrm>
        </p:spPr>
        <p:txBody>
          <a:bodyPr vert="horz" lIns="91440" tIns="45720" rIns="91440" bIns="45720" rtlCol="0" anchor="t">
            <a:normAutofit/>
          </a:bodyPr>
          <a:lstStyle/>
          <a:p>
            <a:r>
              <a:rPr lang="en-US"/>
              <a:t>Constructions (e.g. converting NFA to equivalent DFA) can be used as subroutines insides a TM</a:t>
            </a:r>
          </a:p>
        </p:txBody>
      </p:sp>
    </p:spTree>
    <p:extLst>
      <p:ext uri="{BB962C8B-B14F-4D97-AF65-F5344CB8AC3E}">
        <p14:creationId xmlns:p14="http://schemas.microsoft.com/office/powerpoint/2010/main" val="332219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8AEB87-DD4F-435D-974D-EED451CF3C8F}"/>
                  </a:ext>
                </a:extLst>
              </p:cNvPr>
              <p:cNvSpPr>
                <a:spLocks noGrp="1"/>
              </p:cNvSpPr>
              <p:nvPr>
                <p:ph type="title"/>
              </p:nvPr>
            </p:nvSpPr>
            <p:spPr/>
            <p:txBody>
              <a:bodyPr/>
              <a:lstStyle/>
              <a:p>
                <a:r>
                  <a:rPr lang="en-US">
                    <a:solidFill>
                      <a:srgbClr val="00B050"/>
                    </a:solidFill>
                  </a:rPr>
                  <a:t>Membership in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𝐷𝐹𝐴</m:t>
                        </m:r>
                      </m:sub>
                    </m:sSub>
                  </m:oMath>
                </a14:m>
                <a:endParaRPr lang="en-US">
                  <a:solidFill>
                    <a:srgbClr val="00B050"/>
                  </a:solidFill>
                </a:endParaRPr>
              </a:p>
            </p:txBody>
          </p:sp>
        </mc:Choice>
        <mc:Fallback xmlns="">
          <p:sp>
            <p:nvSpPr>
              <p:cNvPr id="2" name="Title 1">
                <a:extLst>
                  <a:ext uri="{FF2B5EF4-FFF2-40B4-BE49-F238E27FC236}">
                    <a16:creationId xmlns:a16="http://schemas.microsoft.com/office/drawing/2014/main" id="{D38AEB87-DD4F-435D-974D-EED451CF3C8F}"/>
                  </a:ext>
                </a:extLst>
              </p:cNvPr>
              <p:cNvSpPr>
                <a:spLocks noGrp="1" noRot="1" noChangeAspect="1" noMove="1" noResize="1" noEditPoints="1" noAdjustHandles="1" noChangeArrowheads="1" noChangeShapeType="1" noTextEdit="1"/>
              </p:cNvSpPr>
              <p:nvPr>
                <p:ph type="title"/>
              </p:nvPr>
            </p:nvSpPr>
            <p:spPr>
              <a:blipFill>
                <a:blip r:embed="rId2"/>
                <a:stretch>
                  <a:fillRect l="-2593" t="-12295" b="-3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0D7D0A8-C9DD-4F10-B93C-643283012967}"/>
              </a:ext>
            </a:extLst>
          </p:cNvPr>
          <p:cNvPicPr>
            <a:picLocks noChangeAspect="1"/>
          </p:cNvPicPr>
          <p:nvPr/>
        </p:nvPicPr>
        <p:blipFill>
          <a:blip r:embed="rId3"/>
          <a:stretch>
            <a:fillRect/>
          </a:stretch>
        </p:blipFill>
        <p:spPr>
          <a:xfrm>
            <a:off x="1203722" y="1341406"/>
            <a:ext cx="6106223" cy="3638601"/>
          </a:xfrm>
          <a:prstGeom prst="rect">
            <a:avLst/>
          </a:prstGeom>
        </p:spPr>
      </p:pic>
      <p:sp>
        <p:nvSpPr>
          <p:cNvPr id="6" name="TextBox 5">
            <a:extLst>
              <a:ext uri="{FF2B5EF4-FFF2-40B4-BE49-F238E27FC236}">
                <a16:creationId xmlns:a16="http://schemas.microsoft.com/office/drawing/2014/main" id="{86039F4E-1470-4235-8A2F-C286B5AD6A83}"/>
              </a:ext>
            </a:extLst>
          </p:cNvPr>
          <p:cNvSpPr txBox="1"/>
          <p:nvPr/>
        </p:nvSpPr>
        <p:spPr>
          <a:xfrm>
            <a:off x="457200" y="998483"/>
            <a:ext cx="2680138" cy="369332"/>
          </a:xfrm>
          <a:prstGeom prst="rect">
            <a:avLst/>
          </a:prstGeom>
          <a:noFill/>
        </p:spPr>
        <p:txBody>
          <a:bodyPr wrap="square" rtlCol="0">
            <a:spAutoFit/>
          </a:bodyPr>
          <a:lstStyle/>
          <a:p>
            <a:r>
              <a:rPr lang="en-US">
                <a:solidFill>
                  <a:srgbClr val="00B050"/>
                </a:solidFill>
              </a:rPr>
              <a:t>Example 1</a:t>
            </a:r>
          </a:p>
        </p:txBody>
      </p:sp>
      <p:sp>
        <p:nvSpPr>
          <p:cNvPr id="7" name="TextBox 6">
            <a:extLst>
              <a:ext uri="{FF2B5EF4-FFF2-40B4-BE49-F238E27FC236}">
                <a16:creationId xmlns:a16="http://schemas.microsoft.com/office/drawing/2014/main" id="{A0CDC218-0CA4-490A-A184-6A2505EEA945}"/>
              </a:ext>
            </a:extLst>
          </p:cNvPr>
          <p:cNvSpPr txBox="1"/>
          <p:nvPr/>
        </p:nvSpPr>
        <p:spPr>
          <a:xfrm>
            <a:off x="7309945" y="4354697"/>
            <a:ext cx="1828800" cy="646331"/>
          </a:xfrm>
          <a:prstGeom prst="rect">
            <a:avLst/>
          </a:prstGeom>
          <a:noFill/>
        </p:spPr>
        <p:txBody>
          <a:bodyPr wrap="square" rtlCol="0">
            <a:spAutoFit/>
          </a:bodyPr>
          <a:lstStyle/>
          <a:p>
            <a:r>
              <a:rPr lang="en-US"/>
              <a:t>Ch. 4 Exercises pg. 210</a:t>
            </a:r>
          </a:p>
        </p:txBody>
      </p:sp>
    </p:spTree>
    <p:extLst>
      <p:ext uri="{BB962C8B-B14F-4D97-AF65-F5344CB8AC3E}">
        <p14:creationId xmlns:p14="http://schemas.microsoft.com/office/powerpoint/2010/main" val="1656793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CD424DB8-5FD6-41C7-B4D4-1CBE1DEF2FFC}"/>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2445275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F14D224-1A58-4507-8B12-C74AE9205A4A}"/>
                  </a:ext>
                </a:extLst>
              </p:cNvPr>
              <p:cNvSpPr>
                <a:spLocks noGrp="1"/>
              </p:cNvSpPr>
              <p:nvPr>
                <p:ph type="title"/>
              </p:nvPr>
            </p:nvSpPr>
            <p:spPr/>
            <p:txBody>
              <a:bodyPr/>
              <a:lstStyle/>
              <a:p>
                <a:r>
                  <a:rPr lang="en-US">
                    <a:solidFill>
                      <a:srgbClr val="00B050"/>
                    </a:solidFill>
                  </a:rPr>
                  <a:t>Proving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𝐼𝑁𝐹𝐼𝑁𝐼𝑇𝐸</m:t>
                        </m:r>
                      </m:e>
                      <m:sub>
                        <m:r>
                          <a:rPr lang="en-US" b="0" i="1" smtClean="0">
                            <a:solidFill>
                              <a:srgbClr val="00B050"/>
                            </a:solidFill>
                            <a:latin typeface="Cambria Math" panose="02040503050406030204" pitchFamily="18" charset="0"/>
                          </a:rPr>
                          <m:t>𝐷𝐹𝐴</m:t>
                        </m:r>
                      </m:sub>
                    </m:sSub>
                  </m:oMath>
                </a14:m>
                <a:r>
                  <a:rPr lang="en-US">
                    <a:solidFill>
                      <a:srgbClr val="00B050"/>
                    </a:solidFill>
                  </a:rPr>
                  <a:t> Decidability</a:t>
                </a:r>
              </a:p>
            </p:txBody>
          </p:sp>
        </mc:Choice>
        <mc:Fallback xmlns="">
          <p:sp>
            <p:nvSpPr>
              <p:cNvPr id="2" name="Title 1">
                <a:extLst>
                  <a:ext uri="{FF2B5EF4-FFF2-40B4-BE49-F238E27FC236}">
                    <a16:creationId xmlns:a16="http://schemas.microsoft.com/office/drawing/2014/main" id="{2F14D224-1A58-4507-8B12-C74AE9205A4A}"/>
                  </a:ext>
                </a:extLst>
              </p:cNvPr>
              <p:cNvSpPr>
                <a:spLocks noGrp="1" noRot="1" noChangeAspect="1" noMove="1" noResize="1" noEditPoints="1" noAdjustHandles="1" noChangeArrowheads="1" noChangeShapeType="1" noTextEdit="1"/>
              </p:cNvSpPr>
              <p:nvPr>
                <p:ph type="title"/>
              </p:nvPr>
            </p:nvSpPr>
            <p:spPr>
              <a:blipFill>
                <a:blip r:embed="rId2"/>
                <a:stretch>
                  <a:fillRect l="-2593" t="-12295" b="-3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BA0536-3FCB-49BE-ACA3-E9993FCDCA40}"/>
              </a:ext>
            </a:extLst>
          </p:cNvPr>
          <p:cNvPicPr>
            <a:picLocks noChangeAspect="1"/>
          </p:cNvPicPr>
          <p:nvPr/>
        </p:nvPicPr>
        <p:blipFill>
          <a:blip r:embed="rId3"/>
          <a:stretch>
            <a:fillRect/>
          </a:stretch>
        </p:blipFill>
        <p:spPr>
          <a:xfrm>
            <a:off x="377818" y="1937412"/>
            <a:ext cx="8388363" cy="651524"/>
          </a:xfrm>
          <a:prstGeom prst="rect">
            <a:avLst/>
          </a:prstGeom>
        </p:spPr>
      </p:pic>
      <p:sp>
        <p:nvSpPr>
          <p:cNvPr id="6" name="TextBox 5">
            <a:extLst>
              <a:ext uri="{FF2B5EF4-FFF2-40B4-BE49-F238E27FC236}">
                <a16:creationId xmlns:a16="http://schemas.microsoft.com/office/drawing/2014/main" id="{87D140B4-4730-48BB-AC9D-A314B7DED862}"/>
              </a:ext>
            </a:extLst>
          </p:cNvPr>
          <p:cNvSpPr txBox="1"/>
          <p:nvPr/>
        </p:nvSpPr>
        <p:spPr>
          <a:xfrm>
            <a:off x="457200" y="1032191"/>
            <a:ext cx="3326524" cy="369332"/>
          </a:xfrm>
          <a:prstGeom prst="rect">
            <a:avLst/>
          </a:prstGeom>
          <a:noFill/>
        </p:spPr>
        <p:txBody>
          <a:bodyPr wrap="square" rtlCol="0">
            <a:spAutoFit/>
          </a:bodyPr>
          <a:lstStyle/>
          <a:p>
            <a:r>
              <a:rPr lang="en-US">
                <a:solidFill>
                  <a:srgbClr val="00B050"/>
                </a:solidFill>
              </a:rPr>
              <a:t>Example 2</a:t>
            </a:r>
          </a:p>
        </p:txBody>
      </p:sp>
      <p:sp>
        <p:nvSpPr>
          <p:cNvPr id="7" name="TextBox 6">
            <a:extLst>
              <a:ext uri="{FF2B5EF4-FFF2-40B4-BE49-F238E27FC236}">
                <a16:creationId xmlns:a16="http://schemas.microsoft.com/office/drawing/2014/main" id="{90639DBB-FD0B-42A4-9073-CBC2D7FE9900}"/>
              </a:ext>
            </a:extLst>
          </p:cNvPr>
          <p:cNvSpPr txBox="1"/>
          <p:nvPr/>
        </p:nvSpPr>
        <p:spPr>
          <a:xfrm>
            <a:off x="6947338" y="4097119"/>
            <a:ext cx="1965988" cy="646331"/>
          </a:xfrm>
          <a:prstGeom prst="rect">
            <a:avLst/>
          </a:prstGeom>
          <a:noFill/>
        </p:spPr>
        <p:txBody>
          <a:bodyPr wrap="square" rtlCol="0">
            <a:spAutoFit/>
          </a:bodyPr>
          <a:lstStyle/>
          <a:p>
            <a:r>
              <a:rPr lang="en-US"/>
              <a:t>Ch. 4 Problems pg. 211</a:t>
            </a:r>
          </a:p>
        </p:txBody>
      </p:sp>
    </p:spTree>
    <p:extLst>
      <p:ext uri="{BB962C8B-B14F-4D97-AF65-F5344CB8AC3E}">
        <p14:creationId xmlns:p14="http://schemas.microsoft.com/office/powerpoint/2010/main" val="112841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70F5-324A-4373-8F43-7DC3280485FD}"/>
              </a:ext>
            </a:extLst>
          </p:cNvPr>
          <p:cNvSpPr>
            <a:spLocks noGrp="1"/>
          </p:cNvSpPr>
          <p:nvPr>
            <p:ph type="title"/>
          </p:nvPr>
        </p:nvSpPr>
        <p:spPr/>
        <p:txBody>
          <a:bodyPr/>
          <a:lstStyle/>
          <a:p>
            <a:r>
              <a:rPr lang="en-US">
                <a:solidFill>
                  <a:srgbClr val="00B050"/>
                </a:solidFill>
              </a:rPr>
              <a:t>Another Decidability Proof</a:t>
            </a:r>
          </a:p>
        </p:txBody>
      </p:sp>
      <p:pic>
        <p:nvPicPr>
          <p:cNvPr id="5" name="Picture 4">
            <a:extLst>
              <a:ext uri="{FF2B5EF4-FFF2-40B4-BE49-F238E27FC236}">
                <a16:creationId xmlns:a16="http://schemas.microsoft.com/office/drawing/2014/main" id="{B443B9D6-516E-40FB-9D48-B41DB90278BA}"/>
              </a:ext>
            </a:extLst>
          </p:cNvPr>
          <p:cNvPicPr>
            <a:picLocks noChangeAspect="1"/>
          </p:cNvPicPr>
          <p:nvPr/>
        </p:nvPicPr>
        <p:blipFill>
          <a:blip r:embed="rId2"/>
          <a:stretch>
            <a:fillRect/>
          </a:stretch>
        </p:blipFill>
        <p:spPr>
          <a:xfrm>
            <a:off x="325820" y="1947357"/>
            <a:ext cx="8523890" cy="661337"/>
          </a:xfrm>
          <a:prstGeom prst="rect">
            <a:avLst/>
          </a:prstGeom>
        </p:spPr>
      </p:pic>
      <p:sp>
        <p:nvSpPr>
          <p:cNvPr id="7" name="TextBox 6">
            <a:extLst>
              <a:ext uri="{FF2B5EF4-FFF2-40B4-BE49-F238E27FC236}">
                <a16:creationId xmlns:a16="http://schemas.microsoft.com/office/drawing/2014/main" id="{4C3DB3E5-459E-49B6-AEBA-7E6BF5D9C2C0}"/>
              </a:ext>
            </a:extLst>
          </p:cNvPr>
          <p:cNvSpPr txBox="1"/>
          <p:nvPr/>
        </p:nvSpPr>
        <p:spPr>
          <a:xfrm>
            <a:off x="457200" y="1020083"/>
            <a:ext cx="3836276" cy="369332"/>
          </a:xfrm>
          <a:prstGeom prst="rect">
            <a:avLst/>
          </a:prstGeom>
          <a:noFill/>
        </p:spPr>
        <p:txBody>
          <a:bodyPr wrap="square" rtlCol="0">
            <a:spAutoFit/>
          </a:bodyPr>
          <a:lstStyle/>
          <a:p>
            <a:r>
              <a:rPr lang="en-US">
                <a:solidFill>
                  <a:srgbClr val="00B050"/>
                </a:solidFill>
              </a:rPr>
              <a:t>Example 3</a:t>
            </a:r>
          </a:p>
        </p:txBody>
      </p:sp>
      <p:sp>
        <p:nvSpPr>
          <p:cNvPr id="8" name="TextBox 7">
            <a:extLst>
              <a:ext uri="{FF2B5EF4-FFF2-40B4-BE49-F238E27FC236}">
                <a16:creationId xmlns:a16="http://schemas.microsoft.com/office/drawing/2014/main" id="{3A008BF6-30AB-4F45-94ED-88A5BFCF0144}"/>
              </a:ext>
            </a:extLst>
          </p:cNvPr>
          <p:cNvSpPr txBox="1"/>
          <p:nvPr/>
        </p:nvSpPr>
        <p:spPr>
          <a:xfrm>
            <a:off x="7189076" y="4309241"/>
            <a:ext cx="1860331" cy="646331"/>
          </a:xfrm>
          <a:prstGeom prst="rect">
            <a:avLst/>
          </a:prstGeom>
          <a:noFill/>
        </p:spPr>
        <p:txBody>
          <a:bodyPr wrap="square" rtlCol="0">
            <a:spAutoFit/>
          </a:bodyPr>
          <a:lstStyle/>
          <a:p>
            <a:r>
              <a:rPr lang="en-US"/>
              <a:t>Ch. 4 Problems pg. 211</a:t>
            </a:r>
          </a:p>
        </p:txBody>
      </p:sp>
    </p:spTree>
    <p:extLst>
      <p:ext uri="{BB962C8B-B14F-4D97-AF65-F5344CB8AC3E}">
        <p14:creationId xmlns:p14="http://schemas.microsoft.com/office/powerpoint/2010/main" val="559914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897-FFD1-4498-BBB4-1915FA7A1DD3}"/>
              </a:ext>
            </a:extLst>
          </p:cNvPr>
          <p:cNvSpPr>
            <a:spLocks noGrp="1"/>
          </p:cNvSpPr>
          <p:nvPr>
            <p:ph type="title"/>
          </p:nvPr>
        </p:nvSpPr>
        <p:spPr/>
        <p:txBody>
          <a:bodyPr/>
          <a:lstStyle/>
          <a:p>
            <a:r>
              <a:rPr lang="en-US">
                <a:solidFill>
                  <a:srgbClr val="00B050"/>
                </a:solidFill>
              </a:rPr>
              <a:t>Example 1 Solution</a:t>
            </a:r>
          </a:p>
        </p:txBody>
      </p:sp>
      <p:pic>
        <p:nvPicPr>
          <p:cNvPr id="5" name="Picture 4">
            <a:extLst>
              <a:ext uri="{FF2B5EF4-FFF2-40B4-BE49-F238E27FC236}">
                <a16:creationId xmlns:a16="http://schemas.microsoft.com/office/drawing/2014/main" id="{7E05490F-9966-4628-AAC4-5F7126F89869}"/>
              </a:ext>
            </a:extLst>
          </p:cNvPr>
          <p:cNvPicPr>
            <a:picLocks noChangeAspect="1"/>
          </p:cNvPicPr>
          <p:nvPr/>
        </p:nvPicPr>
        <p:blipFill>
          <a:blip r:embed="rId2"/>
          <a:stretch>
            <a:fillRect/>
          </a:stretch>
        </p:blipFill>
        <p:spPr>
          <a:xfrm>
            <a:off x="204178" y="1143000"/>
            <a:ext cx="8735644" cy="2867425"/>
          </a:xfrm>
          <a:prstGeom prst="rect">
            <a:avLst/>
          </a:prstGeom>
        </p:spPr>
      </p:pic>
      <p:sp>
        <p:nvSpPr>
          <p:cNvPr id="6" name="TextBox 5">
            <a:extLst>
              <a:ext uri="{FF2B5EF4-FFF2-40B4-BE49-F238E27FC236}">
                <a16:creationId xmlns:a16="http://schemas.microsoft.com/office/drawing/2014/main" id="{AE94641D-040D-4EBD-B99D-2031C08ED38A}"/>
              </a:ext>
            </a:extLst>
          </p:cNvPr>
          <p:cNvSpPr txBox="1"/>
          <p:nvPr/>
        </p:nvSpPr>
        <p:spPr>
          <a:xfrm>
            <a:off x="7031421" y="4204138"/>
            <a:ext cx="1908401" cy="646331"/>
          </a:xfrm>
          <a:prstGeom prst="rect">
            <a:avLst/>
          </a:prstGeom>
          <a:noFill/>
        </p:spPr>
        <p:txBody>
          <a:bodyPr wrap="square" rtlCol="0">
            <a:spAutoFit/>
          </a:bodyPr>
          <a:lstStyle/>
          <a:p>
            <a:r>
              <a:rPr lang="en-US"/>
              <a:t>Ch. 4 Solutions pg. 213</a:t>
            </a:r>
          </a:p>
        </p:txBody>
      </p:sp>
    </p:spTree>
    <p:extLst>
      <p:ext uri="{BB962C8B-B14F-4D97-AF65-F5344CB8AC3E}">
        <p14:creationId xmlns:p14="http://schemas.microsoft.com/office/powerpoint/2010/main" val="4189979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2B34-1502-444B-8382-696FAF9EBF5A}"/>
              </a:ext>
            </a:extLst>
          </p:cNvPr>
          <p:cNvSpPr>
            <a:spLocks noGrp="1"/>
          </p:cNvSpPr>
          <p:nvPr>
            <p:ph type="title"/>
          </p:nvPr>
        </p:nvSpPr>
        <p:spPr/>
        <p:txBody>
          <a:bodyPr/>
          <a:lstStyle/>
          <a:p>
            <a:r>
              <a:rPr lang="en-US">
                <a:solidFill>
                  <a:srgbClr val="00B050"/>
                </a:solidFill>
              </a:rPr>
              <a:t>Example 2 Solution</a:t>
            </a:r>
          </a:p>
        </p:txBody>
      </p:sp>
      <p:pic>
        <p:nvPicPr>
          <p:cNvPr id="5" name="Picture 4">
            <a:extLst>
              <a:ext uri="{FF2B5EF4-FFF2-40B4-BE49-F238E27FC236}">
                <a16:creationId xmlns:a16="http://schemas.microsoft.com/office/drawing/2014/main" id="{E889A663-E567-4720-93D7-B08E249F219B}"/>
              </a:ext>
            </a:extLst>
          </p:cNvPr>
          <p:cNvPicPr>
            <a:picLocks noChangeAspect="1"/>
          </p:cNvPicPr>
          <p:nvPr/>
        </p:nvPicPr>
        <p:blipFill>
          <a:blip r:embed="rId2"/>
          <a:stretch>
            <a:fillRect/>
          </a:stretch>
        </p:blipFill>
        <p:spPr>
          <a:xfrm>
            <a:off x="943026" y="1033144"/>
            <a:ext cx="7257947" cy="3710306"/>
          </a:xfrm>
          <a:prstGeom prst="rect">
            <a:avLst/>
          </a:prstGeom>
        </p:spPr>
      </p:pic>
      <p:sp>
        <p:nvSpPr>
          <p:cNvPr id="6" name="TextBox 5">
            <a:extLst>
              <a:ext uri="{FF2B5EF4-FFF2-40B4-BE49-F238E27FC236}">
                <a16:creationId xmlns:a16="http://schemas.microsoft.com/office/drawing/2014/main" id="{319D0364-76A4-44A3-BBCE-8205B87F967B}"/>
              </a:ext>
            </a:extLst>
          </p:cNvPr>
          <p:cNvSpPr txBox="1"/>
          <p:nvPr/>
        </p:nvSpPr>
        <p:spPr>
          <a:xfrm>
            <a:off x="7192370" y="4394579"/>
            <a:ext cx="1787857" cy="646331"/>
          </a:xfrm>
          <a:prstGeom prst="rect">
            <a:avLst/>
          </a:prstGeom>
          <a:noFill/>
        </p:spPr>
        <p:txBody>
          <a:bodyPr wrap="square" rtlCol="0">
            <a:spAutoFit/>
          </a:bodyPr>
          <a:lstStyle/>
          <a:p>
            <a:r>
              <a:rPr lang="en-US"/>
              <a:t>Ch. 4 Solutions pg. 213</a:t>
            </a:r>
          </a:p>
        </p:txBody>
      </p:sp>
    </p:spTree>
    <p:extLst>
      <p:ext uri="{BB962C8B-B14F-4D97-AF65-F5344CB8AC3E}">
        <p14:creationId xmlns:p14="http://schemas.microsoft.com/office/powerpoint/2010/main" val="2193897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6BE0-8162-4E94-AE55-91EA91370D37}"/>
              </a:ext>
            </a:extLst>
          </p:cNvPr>
          <p:cNvSpPr>
            <a:spLocks noGrp="1"/>
          </p:cNvSpPr>
          <p:nvPr>
            <p:ph type="title"/>
          </p:nvPr>
        </p:nvSpPr>
        <p:spPr/>
        <p:txBody>
          <a:bodyPr/>
          <a:lstStyle/>
          <a:p>
            <a:r>
              <a:rPr lang="en-US">
                <a:solidFill>
                  <a:srgbClr val="00B050"/>
                </a:solidFill>
              </a:rPr>
              <a:t>Example 3 Solution</a:t>
            </a:r>
          </a:p>
        </p:txBody>
      </p:sp>
      <p:pic>
        <p:nvPicPr>
          <p:cNvPr id="5" name="Picture 4">
            <a:extLst>
              <a:ext uri="{FF2B5EF4-FFF2-40B4-BE49-F238E27FC236}">
                <a16:creationId xmlns:a16="http://schemas.microsoft.com/office/drawing/2014/main" id="{8CC5F91B-49DF-4D23-820C-CCAFE56D2268}"/>
              </a:ext>
            </a:extLst>
          </p:cNvPr>
          <p:cNvPicPr>
            <a:picLocks noChangeAspect="1"/>
          </p:cNvPicPr>
          <p:nvPr/>
        </p:nvPicPr>
        <p:blipFill>
          <a:blip r:embed="rId2"/>
          <a:stretch>
            <a:fillRect/>
          </a:stretch>
        </p:blipFill>
        <p:spPr>
          <a:xfrm>
            <a:off x="298853" y="1215320"/>
            <a:ext cx="8546293" cy="2712860"/>
          </a:xfrm>
          <a:prstGeom prst="rect">
            <a:avLst/>
          </a:prstGeom>
        </p:spPr>
      </p:pic>
      <p:sp>
        <p:nvSpPr>
          <p:cNvPr id="6" name="TextBox 5">
            <a:extLst>
              <a:ext uri="{FF2B5EF4-FFF2-40B4-BE49-F238E27FC236}">
                <a16:creationId xmlns:a16="http://schemas.microsoft.com/office/drawing/2014/main" id="{1EF351DE-4E7B-4BE2-B48D-BFF59FDF19C0}"/>
              </a:ext>
            </a:extLst>
          </p:cNvPr>
          <p:cNvSpPr txBox="1"/>
          <p:nvPr/>
        </p:nvSpPr>
        <p:spPr>
          <a:xfrm>
            <a:off x="7041932" y="4319752"/>
            <a:ext cx="2102068" cy="646331"/>
          </a:xfrm>
          <a:prstGeom prst="rect">
            <a:avLst/>
          </a:prstGeom>
          <a:noFill/>
        </p:spPr>
        <p:txBody>
          <a:bodyPr wrap="square" rtlCol="0">
            <a:spAutoFit/>
          </a:bodyPr>
          <a:lstStyle/>
          <a:p>
            <a:r>
              <a:rPr lang="en-US"/>
              <a:t>Ch. 4 Solutions pg. 214</a:t>
            </a:r>
          </a:p>
        </p:txBody>
      </p:sp>
    </p:spTree>
    <p:extLst>
      <p:ext uri="{BB962C8B-B14F-4D97-AF65-F5344CB8AC3E}">
        <p14:creationId xmlns:p14="http://schemas.microsoft.com/office/powerpoint/2010/main" val="3822476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(094-098)</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12582"/>
          </a:xfrm>
        </p:spPr>
        <p:txBody>
          <a:bodyPr vert="horz" lIns="91440" tIns="45720" rIns="91440" bIns="45720" rtlCol="0" anchor="t">
            <a:normAutofit/>
          </a:bodyPr>
          <a:lstStyle/>
          <a:p>
            <a:r>
              <a:rPr lang="en-US" sz="2000" b="1" dirty="0">
                <a:cs typeface="Arial"/>
              </a:rPr>
              <a:t>Q:</a:t>
            </a:r>
            <a:r>
              <a:rPr lang="en-US" sz="2000" dirty="0">
                <a:cs typeface="Arial"/>
              </a:rPr>
              <a:t> "Do all subroutines in a machine have to be deciders for the machine to be a decider?"</a:t>
            </a:r>
            <a:endParaRPr lang="en-US" dirty="0">
              <a:cs typeface="Arial"/>
            </a:endParaRPr>
          </a:p>
          <a:p>
            <a:r>
              <a:rPr lang="en-US" sz="2000" b="1" dirty="0">
                <a:cs typeface="Arial"/>
              </a:rPr>
              <a:t>A:</a:t>
            </a:r>
            <a:r>
              <a:rPr lang="en-US" sz="2000" dirty="0">
                <a:cs typeface="Arial"/>
              </a:rPr>
              <a:t> Yes, for a machine to be a decider, it must reach an accept or reject state for every possible input. If there is any possibility that the computation will enter an infinite loop in any of the subroutines, then the machine is not a decider.</a:t>
            </a:r>
          </a:p>
          <a:p>
            <a:endParaRPr lang="en-US" sz="2000" dirty="0">
              <a:cs typeface="Arial"/>
            </a:endParaRPr>
          </a:p>
          <a:p>
            <a:r>
              <a:rPr lang="en-US" sz="2000" b="1" dirty="0">
                <a:cs typeface="Arial"/>
              </a:rPr>
              <a:t>Q: </a:t>
            </a:r>
            <a:r>
              <a:rPr lang="en-US" sz="2000" dirty="0">
                <a:cs typeface="Arial"/>
              </a:rPr>
              <a:t>"What is the point in checking if a machine is a decider?"</a:t>
            </a:r>
          </a:p>
          <a:p>
            <a:r>
              <a:rPr lang="en-US" sz="2000" b="1" dirty="0">
                <a:cs typeface="Arial"/>
              </a:rPr>
              <a:t>A: </a:t>
            </a:r>
            <a:r>
              <a:rPr lang="en-US" sz="2000" dirty="0">
                <a:cs typeface="Arial"/>
              </a:rPr>
              <a:t>Deciders are more practical: if we are actually implementing a Turing machine, we don't want it to loop since that will cause our algorithm to hang.</a:t>
            </a:r>
          </a:p>
        </p:txBody>
      </p:sp>
    </p:spTree>
    <p:extLst>
      <p:ext uri="{BB962C8B-B14F-4D97-AF65-F5344CB8AC3E}">
        <p14:creationId xmlns:p14="http://schemas.microsoft.com/office/powerpoint/2010/main" val="34065759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544-34EE-4AE5-8F9B-2898D812386A}"/>
              </a:ext>
            </a:extLst>
          </p:cNvPr>
          <p:cNvSpPr>
            <a:spLocks noGrp="1"/>
          </p:cNvSpPr>
          <p:nvPr>
            <p:ph type="title"/>
          </p:nvPr>
        </p:nvSpPr>
        <p:spPr/>
        <p:txBody>
          <a:bodyPr/>
          <a:lstStyle/>
          <a:p>
            <a:r>
              <a:rPr lang="en-US">
                <a:solidFill>
                  <a:srgbClr val="00B050"/>
                </a:solidFill>
                <a:cs typeface="Arial"/>
              </a:rPr>
              <a:t>Wednesday FAQ (094-098) cont.</a:t>
            </a:r>
            <a:endParaRPr lang="en-US">
              <a:solidFill>
                <a:srgbClr val="00B050"/>
              </a:solidFill>
            </a:endParaRPr>
          </a:p>
        </p:txBody>
      </p:sp>
      <p:sp>
        <p:nvSpPr>
          <p:cNvPr id="3" name="Content Placeholder 2">
            <a:extLst>
              <a:ext uri="{FF2B5EF4-FFF2-40B4-BE49-F238E27FC236}">
                <a16:creationId xmlns:a16="http://schemas.microsoft.com/office/drawing/2014/main" id="{9F1AC649-3F21-4A27-9E39-090C3D1C98CF}"/>
              </a:ext>
            </a:extLst>
          </p:cNvPr>
          <p:cNvSpPr>
            <a:spLocks noGrp="1"/>
          </p:cNvSpPr>
          <p:nvPr>
            <p:ph idx="1"/>
          </p:nvPr>
        </p:nvSpPr>
        <p:spPr>
          <a:xfrm>
            <a:off x="457200" y="1200150"/>
            <a:ext cx="8229600" cy="3812582"/>
          </a:xfrm>
        </p:spPr>
        <p:txBody>
          <a:bodyPr vert="horz" lIns="91440" tIns="45720" rIns="91440" bIns="45720" rtlCol="0" anchor="t">
            <a:normAutofit/>
          </a:bodyPr>
          <a:lstStyle/>
          <a:p>
            <a:r>
              <a:rPr lang="en-US" sz="2000" b="1" dirty="0">
                <a:cs typeface="Arial"/>
              </a:rPr>
              <a:t>Q:</a:t>
            </a:r>
            <a:r>
              <a:rPr lang="en-US" sz="2000" dirty="0">
                <a:cs typeface="Arial"/>
              </a:rPr>
              <a:t> "When trying to prove the decidability of a machine M1 using another machine, how do we know how to split in M1 into subroutines that can help us do that? Is there something specific we're supposed to be looking for?"</a:t>
            </a:r>
            <a:endParaRPr lang="en-US" dirty="0">
              <a:cs typeface="Arial"/>
            </a:endParaRPr>
          </a:p>
          <a:p>
            <a:r>
              <a:rPr lang="en-US" sz="2000" b="1" dirty="0">
                <a:cs typeface="Arial"/>
              </a:rPr>
              <a:t>A:</a:t>
            </a:r>
            <a:r>
              <a:rPr lang="en-US" sz="2000" dirty="0">
                <a:cs typeface="Arial"/>
              </a:rPr>
              <a:t> This is what algorithm design (CSE 101 and beyond) is all about! How do we reduce new problems to ones we already know how to solve? Sometimes we need to be creative and invent a new approach, sometimes we can modify an example we've already seen.</a:t>
            </a:r>
          </a:p>
        </p:txBody>
      </p:sp>
    </p:spTree>
    <p:extLst>
      <p:ext uri="{BB962C8B-B14F-4D97-AF65-F5344CB8AC3E}">
        <p14:creationId xmlns:p14="http://schemas.microsoft.com/office/powerpoint/2010/main" val="2546653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38000">
              <a:schemeClr val="bg1"/>
            </a:gs>
            <a:gs pos="100000">
              <a:srgbClr val="BDDE8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E1CB-CC41-4E8B-8A26-FB0B6666DF60}"/>
              </a:ext>
            </a:extLst>
          </p:cNvPr>
          <p:cNvSpPr>
            <a:spLocks noGrp="1"/>
          </p:cNvSpPr>
          <p:nvPr>
            <p:ph type="title"/>
          </p:nvPr>
        </p:nvSpPr>
        <p:spPr/>
        <p:txBody>
          <a:bodyPr/>
          <a:lstStyle/>
          <a:p>
            <a:r>
              <a:rPr lang="en-US">
                <a:cs typeface="Arial"/>
              </a:rPr>
              <a:t>Friday</a:t>
            </a:r>
            <a:endParaRPr lang="en-US"/>
          </a:p>
        </p:txBody>
      </p:sp>
      <p:sp>
        <p:nvSpPr>
          <p:cNvPr id="3" name="Content Placeholder 2">
            <a:extLst>
              <a:ext uri="{FF2B5EF4-FFF2-40B4-BE49-F238E27FC236}">
                <a16:creationId xmlns:a16="http://schemas.microsoft.com/office/drawing/2014/main" id="{60C0C5BD-0E5B-4A46-ACA2-97F29F1F62F0}"/>
              </a:ext>
            </a:extLst>
          </p:cNvPr>
          <p:cNvSpPr>
            <a:spLocks noGrp="1"/>
          </p:cNvSpPr>
          <p:nvPr>
            <p:ph idx="1"/>
          </p:nvPr>
        </p:nvSpPr>
        <p:spPr/>
        <p:txBody>
          <a:bodyPr vert="horz" lIns="91440" tIns="45720" rIns="91440" bIns="45720" rtlCol="0" anchor="t">
            <a:normAutofit fontScale="92500" lnSpcReduction="10000"/>
          </a:bodyPr>
          <a:lstStyle/>
          <a:p>
            <a:r>
              <a:rPr lang="en-US">
                <a:cs typeface="Arial"/>
              </a:rPr>
              <a:t>Videos 099-101</a:t>
            </a:r>
          </a:p>
          <a:p>
            <a:endParaRPr lang="en-US" altLang="zh-CN">
              <a:ea typeface="华文新魏"/>
              <a:cs typeface="Arial"/>
            </a:endParaRPr>
          </a:p>
          <a:p>
            <a:r>
              <a:rPr lang="en-US" altLang="zh-CN">
                <a:ea typeface="华文新魏"/>
                <a:cs typeface="Arial"/>
              </a:rPr>
              <a:t>Today’s learning goals</a:t>
            </a:r>
            <a:endParaRPr lang="en-US">
              <a:cs typeface="Arial"/>
            </a:endParaRPr>
          </a:p>
          <a:p>
            <a:pPr lvl="1"/>
            <a:r>
              <a:rPr lang="en-US"/>
              <a:t>Trace high-level descriptions of algorithms for computational problems.</a:t>
            </a:r>
          </a:p>
          <a:p>
            <a:pPr lvl="1"/>
            <a:r>
              <a:rPr lang="en-US"/>
              <a:t>Use counting arguments to prove the existence of unrecognizable (undecidable) languages.</a:t>
            </a:r>
          </a:p>
          <a:p>
            <a:pPr lvl="1"/>
            <a:r>
              <a:rPr lang="en-US"/>
              <a:t>Use diagonalization in a proof of undecidability.</a:t>
            </a:r>
          </a:p>
          <a:p>
            <a:endParaRPr lang="en-US"/>
          </a:p>
          <a:p>
            <a:r>
              <a:rPr lang="en-US" altLang="zh-CN">
                <a:ea typeface="华文新魏"/>
                <a:cs typeface="Arial"/>
              </a:rPr>
              <a:t>Today’s textbook sections</a:t>
            </a:r>
          </a:p>
          <a:p>
            <a:pPr lvl="1"/>
            <a:r>
              <a:rPr lang="en-US"/>
              <a:t>Intro to section 4.2 pp. 201-202</a:t>
            </a:r>
          </a:p>
        </p:txBody>
      </p:sp>
    </p:spTree>
    <p:extLst>
      <p:ext uri="{BB962C8B-B14F-4D97-AF65-F5344CB8AC3E}">
        <p14:creationId xmlns:p14="http://schemas.microsoft.com/office/powerpoint/2010/main" val="3165384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6359-E4F5-B243-8F59-9311C578F88F}"/>
              </a:ext>
            </a:extLst>
          </p:cNvPr>
          <p:cNvSpPr>
            <a:spLocks noGrp="1"/>
          </p:cNvSpPr>
          <p:nvPr>
            <p:ph type="title"/>
          </p:nvPr>
        </p:nvSpPr>
        <p:spPr/>
        <p:txBody>
          <a:bodyPr>
            <a:noAutofit/>
          </a:bodyPr>
          <a:lstStyle/>
          <a:p>
            <a:r>
              <a:rPr lang="en-US" sz="2400">
                <a:hlinkClick r:id="rId2"/>
              </a:rPr>
              <a:t>099.CSE105.UndecidabilityCountingArgument.mp4</a:t>
            </a:r>
            <a:endParaRPr lang="en-US" sz="2400"/>
          </a:p>
        </p:txBody>
      </p:sp>
      <p:sp>
        <p:nvSpPr>
          <p:cNvPr id="3" name="TextBox 2">
            <a:extLst>
              <a:ext uri="{FF2B5EF4-FFF2-40B4-BE49-F238E27FC236}">
                <a16:creationId xmlns:a16="http://schemas.microsoft.com/office/drawing/2014/main" id="{080B2332-B4D3-6C48-B26D-AF070C113F30}"/>
              </a:ext>
            </a:extLst>
          </p:cNvPr>
          <p:cNvSpPr txBox="1"/>
          <p:nvPr/>
        </p:nvSpPr>
        <p:spPr>
          <a:xfrm>
            <a:off x="457200" y="1143000"/>
            <a:ext cx="8095725" cy="2123658"/>
          </a:xfrm>
          <a:prstGeom prst="rect">
            <a:avLst/>
          </a:prstGeom>
          <a:noFill/>
        </p:spPr>
        <p:txBody>
          <a:bodyPr wrap="square" rtlCol="0">
            <a:spAutoFit/>
          </a:bodyPr>
          <a:lstStyle/>
          <a:p>
            <a:r>
              <a:rPr lang="en-US" i="1"/>
              <a:t>Remember:</a:t>
            </a:r>
          </a:p>
          <a:p>
            <a:endParaRPr lang="en-US" i="1"/>
          </a:p>
          <a:p>
            <a:r>
              <a:rPr lang="en-US" sz="2400"/>
              <a:t>There are </a:t>
            </a:r>
            <a:r>
              <a:rPr lang="en-US" sz="2400" b="1"/>
              <a:t>countably infinite</a:t>
            </a:r>
            <a:r>
              <a:rPr lang="en-US" sz="2400"/>
              <a:t> many regular languages.</a:t>
            </a:r>
          </a:p>
          <a:p>
            <a:endParaRPr lang="en-US" sz="2400"/>
          </a:p>
          <a:p>
            <a:r>
              <a:rPr lang="en-US" sz="2400"/>
              <a:t>The </a:t>
            </a:r>
            <a:r>
              <a:rPr lang="en-US" sz="2400" b="1"/>
              <a:t>power set </a:t>
            </a:r>
            <a:r>
              <a:rPr lang="en-US" sz="2400"/>
              <a:t>of a countably infinite set is </a:t>
            </a:r>
            <a:r>
              <a:rPr lang="en-US" sz="2400" b="1"/>
              <a:t>uncountably</a:t>
            </a:r>
            <a:r>
              <a:rPr lang="en-US" sz="2400"/>
              <a:t> infinite.</a:t>
            </a:r>
            <a:endParaRPr lang="en-US"/>
          </a:p>
        </p:txBody>
      </p:sp>
    </p:spTree>
    <p:extLst>
      <p:ext uri="{BB962C8B-B14F-4D97-AF65-F5344CB8AC3E}">
        <p14:creationId xmlns:p14="http://schemas.microsoft.com/office/powerpoint/2010/main" val="1313012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problems</a:t>
            </a:r>
          </a:p>
        </p:txBody>
      </p:sp>
      <p:sp>
        <p:nvSpPr>
          <p:cNvPr id="3" name="Content Placeholder 2"/>
          <p:cNvSpPr>
            <a:spLocks noGrp="1"/>
          </p:cNvSpPr>
          <p:nvPr>
            <p:ph idx="1"/>
          </p:nvPr>
        </p:nvSpPr>
        <p:spPr/>
        <p:txBody>
          <a:bodyPr>
            <a:normAutofit/>
          </a:bodyPr>
          <a:lstStyle/>
          <a:p>
            <a:pPr marL="0" indent="0">
              <a:buNone/>
            </a:pPr>
            <a:r>
              <a:rPr lang="en-US"/>
              <a:t>A computational problem is </a:t>
            </a:r>
            <a:r>
              <a:rPr lang="en-US" b="1">
                <a:solidFill>
                  <a:schemeClr val="tx2"/>
                </a:solidFill>
              </a:rPr>
              <a:t>decidable</a:t>
            </a:r>
            <a:r>
              <a:rPr lang="en-US" b="1"/>
              <a:t> </a:t>
            </a:r>
            <a:r>
              <a:rPr lang="en-US" err="1"/>
              <a:t>iff</a:t>
            </a:r>
            <a:r>
              <a:rPr lang="en-US"/>
              <a:t> the language encoding the problem instances is decidable.</a:t>
            </a:r>
          </a:p>
          <a:p>
            <a:pPr marL="0" indent="0">
              <a:buNone/>
            </a:pPr>
            <a:endParaRPr lang="en-US" i="1">
              <a:solidFill>
                <a:schemeClr val="accent5"/>
              </a:solidFill>
            </a:endParaRPr>
          </a:p>
          <a:p>
            <a:pPr marL="0" indent="0">
              <a:buNone/>
            </a:pPr>
            <a:r>
              <a:rPr lang="en-US" i="1">
                <a:solidFill>
                  <a:schemeClr val="accent5"/>
                </a:solidFill>
              </a:rPr>
              <a:t>In </a:t>
            </a:r>
            <a:r>
              <a:rPr lang="en-US" i="1" err="1">
                <a:solidFill>
                  <a:schemeClr val="accent5"/>
                </a:solidFill>
              </a:rPr>
              <a:t>Siper</a:t>
            </a:r>
            <a:r>
              <a:rPr lang="en-US" i="1">
                <a:solidFill>
                  <a:schemeClr val="accent5"/>
                </a:solidFill>
              </a:rPr>
              <a:t> 4.1: The computational problems below</a:t>
            </a:r>
          </a:p>
          <a:p>
            <a:pPr marL="0" indent="0">
              <a:buNone/>
            </a:pPr>
            <a:r>
              <a:rPr lang="en-US">
                <a:solidFill>
                  <a:srgbClr val="292934"/>
                </a:solidFill>
              </a:rPr>
              <a:t>A</a:t>
            </a:r>
            <a:r>
              <a:rPr lang="en-US" baseline="-25000">
                <a:solidFill>
                  <a:srgbClr val="292934"/>
                </a:solidFill>
              </a:rPr>
              <a:t>DFA</a:t>
            </a:r>
            <a:r>
              <a:rPr lang="en-US">
                <a:solidFill>
                  <a:srgbClr val="292934"/>
                </a:solidFill>
              </a:rPr>
              <a:t>, A</a:t>
            </a:r>
            <a:r>
              <a:rPr lang="en-US" baseline="-25000">
                <a:solidFill>
                  <a:srgbClr val="292934"/>
                </a:solidFill>
              </a:rPr>
              <a:t>NFA</a:t>
            </a:r>
            <a:r>
              <a:rPr lang="en-US">
                <a:solidFill>
                  <a:srgbClr val="292934"/>
                </a:solidFill>
              </a:rPr>
              <a:t>, A</a:t>
            </a:r>
            <a:r>
              <a:rPr lang="en-US" baseline="-25000">
                <a:solidFill>
                  <a:srgbClr val="292934"/>
                </a:solidFill>
              </a:rPr>
              <a:t>REX</a:t>
            </a:r>
            <a:r>
              <a:rPr lang="en-US">
                <a:solidFill>
                  <a:srgbClr val="292934"/>
                </a:solidFill>
              </a:rPr>
              <a:t>, A</a:t>
            </a:r>
            <a:r>
              <a:rPr lang="en-US" baseline="-25000">
                <a:solidFill>
                  <a:srgbClr val="292934"/>
                </a:solidFill>
              </a:rPr>
              <a:t>CFG</a:t>
            </a:r>
            <a:r>
              <a:rPr lang="en-US">
                <a:solidFill>
                  <a:srgbClr val="292934"/>
                </a:solidFill>
              </a:rPr>
              <a:t> </a:t>
            </a:r>
          </a:p>
          <a:p>
            <a:pPr marL="0" indent="0">
              <a:buNone/>
            </a:pPr>
            <a:r>
              <a:rPr lang="en-US">
                <a:solidFill>
                  <a:srgbClr val="292934"/>
                </a:solidFill>
              </a:rPr>
              <a:t>E</a:t>
            </a:r>
            <a:r>
              <a:rPr lang="en-US" baseline="-25000">
                <a:solidFill>
                  <a:srgbClr val="292934"/>
                </a:solidFill>
              </a:rPr>
              <a:t>DFA</a:t>
            </a:r>
            <a:r>
              <a:rPr lang="en-US">
                <a:solidFill>
                  <a:srgbClr val="292934"/>
                </a:solidFill>
              </a:rPr>
              <a:t>, E</a:t>
            </a:r>
            <a:r>
              <a:rPr lang="en-US" baseline="-25000">
                <a:solidFill>
                  <a:srgbClr val="292934"/>
                </a:solidFill>
              </a:rPr>
              <a:t>NFA</a:t>
            </a:r>
            <a:r>
              <a:rPr lang="en-US">
                <a:solidFill>
                  <a:srgbClr val="292934"/>
                </a:solidFill>
              </a:rPr>
              <a:t>, E</a:t>
            </a:r>
            <a:r>
              <a:rPr lang="en-US" baseline="-25000">
                <a:solidFill>
                  <a:srgbClr val="292934"/>
                </a:solidFill>
              </a:rPr>
              <a:t>REX</a:t>
            </a:r>
            <a:r>
              <a:rPr lang="en-US">
                <a:solidFill>
                  <a:srgbClr val="292934"/>
                </a:solidFill>
              </a:rPr>
              <a:t>, E</a:t>
            </a:r>
            <a:r>
              <a:rPr lang="en-US" baseline="-25000">
                <a:solidFill>
                  <a:srgbClr val="292934"/>
                </a:solidFill>
              </a:rPr>
              <a:t>CFG</a:t>
            </a:r>
            <a:r>
              <a:rPr lang="en-US">
                <a:solidFill>
                  <a:srgbClr val="292934"/>
                </a:solidFill>
              </a:rPr>
              <a:t> </a:t>
            </a:r>
          </a:p>
          <a:p>
            <a:pPr marL="0" indent="0">
              <a:buNone/>
            </a:pPr>
            <a:r>
              <a:rPr lang="en-US">
                <a:solidFill>
                  <a:srgbClr val="292934"/>
                </a:solidFill>
              </a:rPr>
              <a:t>EQ</a:t>
            </a:r>
            <a:r>
              <a:rPr lang="en-US" baseline="-25000">
                <a:solidFill>
                  <a:srgbClr val="292934"/>
                </a:solidFill>
              </a:rPr>
              <a:t>DFA</a:t>
            </a:r>
            <a:r>
              <a:rPr lang="en-US">
                <a:solidFill>
                  <a:srgbClr val="292934"/>
                </a:solidFill>
              </a:rPr>
              <a:t>, EQ</a:t>
            </a:r>
            <a:r>
              <a:rPr lang="en-US" baseline="-25000">
                <a:solidFill>
                  <a:srgbClr val="292934"/>
                </a:solidFill>
              </a:rPr>
              <a:t>NFA</a:t>
            </a:r>
            <a:r>
              <a:rPr lang="en-US">
                <a:solidFill>
                  <a:srgbClr val="292934"/>
                </a:solidFill>
              </a:rPr>
              <a:t>, EQ</a:t>
            </a:r>
            <a:r>
              <a:rPr lang="en-US" baseline="-25000">
                <a:solidFill>
                  <a:srgbClr val="292934"/>
                </a:solidFill>
              </a:rPr>
              <a:t>REX</a:t>
            </a:r>
          </a:p>
          <a:p>
            <a:pPr marL="0" indent="0">
              <a:buNone/>
            </a:pPr>
            <a:r>
              <a:rPr lang="en-US" i="1">
                <a:solidFill>
                  <a:schemeClr val="accent5"/>
                </a:solidFill>
              </a:rPr>
              <a:t>are all decidable</a:t>
            </a:r>
          </a:p>
          <a:p>
            <a:pPr marL="0" indent="0">
              <a:buNone/>
            </a:pPr>
            <a:endParaRPr lang="en-US">
              <a:solidFill>
                <a:srgbClr val="292934"/>
              </a:solidFill>
            </a:endParaRPr>
          </a:p>
        </p:txBody>
      </p:sp>
    </p:spTree>
    <p:extLst>
      <p:ext uri="{BB962C8B-B14F-4D97-AF65-F5344CB8AC3E}">
        <p14:creationId xmlns:p14="http://schemas.microsoft.com/office/powerpoint/2010/main" val="417022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1EAB34B9-4484-4B10-AFA4-391A5FA69D29}"/>
              </a:ext>
            </a:extLst>
          </p:cNvPr>
          <p:cNvPicPr>
            <a:picLocks noChangeAspect="1"/>
          </p:cNvPicPr>
          <p:nvPr/>
        </p:nvPicPr>
        <p:blipFill rotWithShape="1">
          <a:blip r:embed="rId2"/>
          <a:srcRect l="530" t="6391" r="-106" b="-188"/>
          <a:stretch/>
        </p:blipFill>
        <p:spPr>
          <a:xfrm>
            <a:off x="48452" y="309976"/>
            <a:ext cx="9105200" cy="4845864"/>
          </a:xfrm>
          <a:prstGeom prst="rect">
            <a:avLst/>
          </a:prstGeom>
          <a:noFill/>
        </p:spPr>
      </p:pic>
    </p:spTree>
    <p:extLst>
      <p:ext uri="{BB962C8B-B14F-4D97-AF65-F5344CB8AC3E}">
        <p14:creationId xmlns:p14="http://schemas.microsoft.com/office/powerpoint/2010/main" val="381720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Computational problems</a:t>
            </a:r>
          </a:p>
        </p:txBody>
      </p:sp>
      <p:sp>
        <p:nvSpPr>
          <p:cNvPr id="3" name="Content Placeholder 2"/>
          <p:cNvSpPr>
            <a:spLocks noGrp="1"/>
          </p:cNvSpPr>
          <p:nvPr>
            <p:ph idx="1"/>
          </p:nvPr>
        </p:nvSpPr>
        <p:spPr/>
        <p:txBody>
          <a:bodyPr>
            <a:normAutofit/>
          </a:bodyPr>
          <a:lstStyle/>
          <a:p>
            <a:pPr marL="0" indent="0">
              <a:buNone/>
            </a:pPr>
            <a:r>
              <a:rPr lang="en-US"/>
              <a:t>A computational problem is </a:t>
            </a:r>
            <a:r>
              <a:rPr lang="en-US" b="1">
                <a:solidFill>
                  <a:schemeClr val="tx2"/>
                </a:solidFill>
              </a:rPr>
              <a:t>decidable</a:t>
            </a:r>
            <a:r>
              <a:rPr lang="en-US" b="1"/>
              <a:t> </a:t>
            </a:r>
            <a:r>
              <a:rPr lang="en-US" err="1"/>
              <a:t>iff</a:t>
            </a:r>
            <a:r>
              <a:rPr lang="en-US"/>
              <a:t> the language encoding the problem instances is decidable.</a:t>
            </a:r>
          </a:p>
          <a:p>
            <a:pPr marL="0" indent="0">
              <a:buNone/>
            </a:pPr>
            <a:endParaRPr lang="en-US" i="1">
              <a:solidFill>
                <a:schemeClr val="accent5"/>
              </a:solidFill>
            </a:endParaRPr>
          </a:p>
          <a:p>
            <a:pPr marL="0" indent="0">
              <a:buNone/>
            </a:pPr>
            <a:r>
              <a:rPr lang="en-US" i="1">
                <a:solidFill>
                  <a:schemeClr val="accent5"/>
                </a:solidFill>
              </a:rPr>
              <a:t>In </a:t>
            </a:r>
            <a:r>
              <a:rPr lang="en-US" i="1" err="1">
                <a:solidFill>
                  <a:schemeClr val="accent5"/>
                </a:solidFill>
              </a:rPr>
              <a:t>Siper</a:t>
            </a:r>
            <a:r>
              <a:rPr lang="en-US" i="1">
                <a:solidFill>
                  <a:schemeClr val="accent5"/>
                </a:solidFill>
              </a:rPr>
              <a:t> 4.1: The computational problems below</a:t>
            </a:r>
          </a:p>
          <a:p>
            <a:pPr marL="0" indent="0">
              <a:buNone/>
            </a:pPr>
            <a:r>
              <a:rPr lang="en-US">
                <a:solidFill>
                  <a:srgbClr val="292934"/>
                </a:solidFill>
              </a:rPr>
              <a:t>A</a:t>
            </a:r>
            <a:r>
              <a:rPr lang="en-US" baseline="-25000">
                <a:solidFill>
                  <a:srgbClr val="292934"/>
                </a:solidFill>
              </a:rPr>
              <a:t>DFA</a:t>
            </a:r>
            <a:r>
              <a:rPr lang="en-US">
                <a:solidFill>
                  <a:srgbClr val="292934"/>
                </a:solidFill>
              </a:rPr>
              <a:t>, A</a:t>
            </a:r>
            <a:r>
              <a:rPr lang="en-US" baseline="-25000">
                <a:solidFill>
                  <a:srgbClr val="292934"/>
                </a:solidFill>
              </a:rPr>
              <a:t>NFA</a:t>
            </a:r>
            <a:r>
              <a:rPr lang="en-US">
                <a:solidFill>
                  <a:srgbClr val="292934"/>
                </a:solidFill>
              </a:rPr>
              <a:t>, A</a:t>
            </a:r>
            <a:r>
              <a:rPr lang="en-US" baseline="-25000">
                <a:solidFill>
                  <a:srgbClr val="292934"/>
                </a:solidFill>
              </a:rPr>
              <a:t>REX</a:t>
            </a:r>
            <a:r>
              <a:rPr lang="en-US">
                <a:solidFill>
                  <a:srgbClr val="292934"/>
                </a:solidFill>
              </a:rPr>
              <a:t>, A</a:t>
            </a:r>
            <a:r>
              <a:rPr lang="en-US" baseline="-25000">
                <a:solidFill>
                  <a:srgbClr val="292934"/>
                </a:solidFill>
              </a:rPr>
              <a:t>CFG</a:t>
            </a:r>
            <a:r>
              <a:rPr lang="en-US">
                <a:solidFill>
                  <a:srgbClr val="292934"/>
                </a:solidFill>
              </a:rPr>
              <a:t> </a:t>
            </a:r>
          </a:p>
          <a:p>
            <a:pPr marL="0" indent="0">
              <a:buNone/>
            </a:pPr>
            <a:r>
              <a:rPr lang="en-US">
                <a:solidFill>
                  <a:srgbClr val="292934"/>
                </a:solidFill>
              </a:rPr>
              <a:t>E</a:t>
            </a:r>
            <a:r>
              <a:rPr lang="en-US" baseline="-25000">
                <a:solidFill>
                  <a:srgbClr val="292934"/>
                </a:solidFill>
              </a:rPr>
              <a:t>DFA</a:t>
            </a:r>
            <a:r>
              <a:rPr lang="en-US">
                <a:solidFill>
                  <a:srgbClr val="292934"/>
                </a:solidFill>
              </a:rPr>
              <a:t>, E</a:t>
            </a:r>
            <a:r>
              <a:rPr lang="en-US" baseline="-25000">
                <a:solidFill>
                  <a:srgbClr val="292934"/>
                </a:solidFill>
              </a:rPr>
              <a:t>NFA</a:t>
            </a:r>
            <a:r>
              <a:rPr lang="en-US">
                <a:solidFill>
                  <a:srgbClr val="292934"/>
                </a:solidFill>
              </a:rPr>
              <a:t>, E</a:t>
            </a:r>
            <a:r>
              <a:rPr lang="en-US" baseline="-25000">
                <a:solidFill>
                  <a:srgbClr val="292934"/>
                </a:solidFill>
              </a:rPr>
              <a:t>REX</a:t>
            </a:r>
            <a:r>
              <a:rPr lang="en-US">
                <a:solidFill>
                  <a:srgbClr val="292934"/>
                </a:solidFill>
              </a:rPr>
              <a:t>, E</a:t>
            </a:r>
            <a:r>
              <a:rPr lang="en-US" baseline="-25000">
                <a:solidFill>
                  <a:srgbClr val="292934"/>
                </a:solidFill>
              </a:rPr>
              <a:t>CFG</a:t>
            </a:r>
            <a:r>
              <a:rPr lang="en-US">
                <a:solidFill>
                  <a:srgbClr val="292934"/>
                </a:solidFill>
              </a:rPr>
              <a:t> </a:t>
            </a:r>
          </a:p>
          <a:p>
            <a:pPr marL="0" indent="0">
              <a:buNone/>
            </a:pPr>
            <a:r>
              <a:rPr lang="en-US">
                <a:solidFill>
                  <a:srgbClr val="292934"/>
                </a:solidFill>
              </a:rPr>
              <a:t>EQ</a:t>
            </a:r>
            <a:r>
              <a:rPr lang="en-US" baseline="-25000">
                <a:solidFill>
                  <a:srgbClr val="292934"/>
                </a:solidFill>
              </a:rPr>
              <a:t>DFA</a:t>
            </a:r>
            <a:r>
              <a:rPr lang="en-US">
                <a:solidFill>
                  <a:srgbClr val="292934"/>
                </a:solidFill>
              </a:rPr>
              <a:t>, EQ</a:t>
            </a:r>
            <a:r>
              <a:rPr lang="en-US" baseline="-25000">
                <a:solidFill>
                  <a:srgbClr val="292934"/>
                </a:solidFill>
              </a:rPr>
              <a:t>NFA</a:t>
            </a:r>
            <a:r>
              <a:rPr lang="en-US">
                <a:solidFill>
                  <a:srgbClr val="292934"/>
                </a:solidFill>
              </a:rPr>
              <a:t>, EQ</a:t>
            </a:r>
            <a:r>
              <a:rPr lang="en-US" baseline="-25000">
                <a:solidFill>
                  <a:srgbClr val="292934"/>
                </a:solidFill>
              </a:rPr>
              <a:t>REX</a:t>
            </a:r>
          </a:p>
          <a:p>
            <a:pPr marL="0" indent="0">
              <a:buNone/>
            </a:pPr>
            <a:r>
              <a:rPr lang="en-US" i="1">
                <a:solidFill>
                  <a:schemeClr val="accent5"/>
                </a:solidFill>
              </a:rPr>
              <a:t>are all decidable</a:t>
            </a:r>
          </a:p>
          <a:p>
            <a:pPr marL="0" indent="0">
              <a:buNone/>
            </a:pPr>
            <a:endParaRPr lang="en-US">
              <a:solidFill>
                <a:srgbClr val="292934"/>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8CE1F44-4E9D-4CAE-BB95-261CADAE2018}"/>
                  </a:ext>
                </a:extLst>
              </p14:cNvPr>
              <p14:cNvContentPartPr/>
              <p14:nvPr/>
            </p14:nvContentPartPr>
            <p14:xfrm>
              <a:off x="797239" y="3344621"/>
              <a:ext cx="390524" cy="9525"/>
            </p14:xfrm>
          </p:contentPart>
        </mc:Choice>
        <mc:Fallback xmlns="">
          <p:pic>
            <p:nvPicPr>
              <p:cNvPr id="4" name="Ink 3">
                <a:extLst>
                  <a:ext uri="{FF2B5EF4-FFF2-40B4-BE49-F238E27FC236}">
                    <a16:creationId xmlns:a16="http://schemas.microsoft.com/office/drawing/2014/main" id="{68CE1F44-4E9D-4CAE-BB95-261CADAE2018}"/>
                  </a:ext>
                </a:extLst>
              </p:cNvPr>
              <p:cNvPicPr/>
              <p:nvPr/>
            </p:nvPicPr>
            <p:blipFill>
              <a:blip r:embed="rId3"/>
              <a:stretch>
                <a:fillRect/>
              </a:stretch>
            </p:blipFill>
            <p:spPr>
              <a:xfrm>
                <a:off x="788274" y="3337817"/>
                <a:ext cx="408096" cy="228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3FAD89D-3D44-418C-AC2E-427B5D6F390D}"/>
                  </a:ext>
                </a:extLst>
              </p14:cNvPr>
              <p14:cNvContentPartPr/>
              <p14:nvPr/>
            </p14:nvContentPartPr>
            <p14:xfrm>
              <a:off x="1555392" y="3319573"/>
              <a:ext cx="419099" cy="19050"/>
            </p14:xfrm>
          </p:contentPart>
        </mc:Choice>
        <mc:Fallback xmlns="">
          <p:pic>
            <p:nvPicPr>
              <p:cNvPr id="5" name="Ink 4">
                <a:extLst>
                  <a:ext uri="{FF2B5EF4-FFF2-40B4-BE49-F238E27FC236}">
                    <a16:creationId xmlns:a16="http://schemas.microsoft.com/office/drawing/2014/main" id="{73FAD89D-3D44-418C-AC2E-427B5D6F390D}"/>
                  </a:ext>
                </a:extLst>
              </p:cNvPr>
              <p:cNvPicPr/>
              <p:nvPr/>
            </p:nvPicPr>
            <p:blipFill>
              <a:blip r:embed="rId5"/>
              <a:stretch>
                <a:fillRect/>
              </a:stretch>
            </p:blipFill>
            <p:spPr>
              <a:xfrm>
                <a:off x="1546429" y="3312246"/>
                <a:ext cx="436666" cy="3341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1E8B1EF-3D56-4CD9-93F4-9EEBB5B6EBAE}"/>
                  </a:ext>
                </a:extLst>
              </p14:cNvPr>
              <p14:cNvContentPartPr/>
              <p14:nvPr/>
            </p14:nvContentPartPr>
            <p14:xfrm>
              <a:off x="2300756" y="3333119"/>
              <a:ext cx="419099" cy="19050"/>
            </p14:xfrm>
          </p:contentPart>
        </mc:Choice>
        <mc:Fallback xmlns="">
          <p:pic>
            <p:nvPicPr>
              <p:cNvPr id="6" name="Ink 5">
                <a:extLst>
                  <a:ext uri="{FF2B5EF4-FFF2-40B4-BE49-F238E27FC236}">
                    <a16:creationId xmlns:a16="http://schemas.microsoft.com/office/drawing/2014/main" id="{F1E8B1EF-3D56-4CD9-93F4-9EEBB5B6EBAE}"/>
                  </a:ext>
                </a:extLst>
              </p:cNvPr>
              <p:cNvPicPr/>
              <p:nvPr/>
            </p:nvPicPr>
            <p:blipFill>
              <a:blip r:embed="rId7"/>
              <a:stretch>
                <a:fillRect/>
              </a:stretch>
            </p:blipFill>
            <p:spPr>
              <a:xfrm>
                <a:off x="2291770" y="3322295"/>
                <a:ext cx="436711" cy="402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9AAED8B-2631-499C-B73C-91DFE7D565F0}"/>
                  </a:ext>
                </a:extLst>
              </p14:cNvPr>
              <p14:cNvContentPartPr/>
              <p14:nvPr/>
            </p14:nvContentPartPr>
            <p14:xfrm>
              <a:off x="3054406" y="3350486"/>
              <a:ext cx="409575" cy="9525"/>
            </p14:xfrm>
          </p:contentPart>
        </mc:Choice>
        <mc:Fallback xmlns="">
          <p:pic>
            <p:nvPicPr>
              <p:cNvPr id="7" name="Ink 6">
                <a:extLst>
                  <a:ext uri="{FF2B5EF4-FFF2-40B4-BE49-F238E27FC236}">
                    <a16:creationId xmlns:a16="http://schemas.microsoft.com/office/drawing/2014/main" id="{09AAED8B-2631-499C-B73C-91DFE7D565F0}"/>
                  </a:ext>
                </a:extLst>
              </p:cNvPr>
              <p:cNvPicPr/>
              <p:nvPr/>
            </p:nvPicPr>
            <p:blipFill>
              <a:blip r:embed="rId9"/>
              <a:stretch>
                <a:fillRect/>
              </a:stretch>
            </p:blipFill>
            <p:spPr>
              <a:xfrm>
                <a:off x="3045385" y="3112361"/>
                <a:ext cx="427257"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5418062-0F30-4C49-B5CE-3994A7ABFB17}"/>
                  </a:ext>
                </a:extLst>
              </p14:cNvPr>
              <p14:cNvContentPartPr/>
              <p14:nvPr/>
            </p14:nvContentPartPr>
            <p14:xfrm>
              <a:off x="791147" y="3807830"/>
              <a:ext cx="419099" cy="9525"/>
            </p14:xfrm>
          </p:contentPart>
        </mc:Choice>
        <mc:Fallback xmlns="">
          <p:pic>
            <p:nvPicPr>
              <p:cNvPr id="8" name="Ink 7">
                <a:extLst>
                  <a:ext uri="{FF2B5EF4-FFF2-40B4-BE49-F238E27FC236}">
                    <a16:creationId xmlns:a16="http://schemas.microsoft.com/office/drawing/2014/main" id="{75418062-0F30-4C49-B5CE-3994A7ABFB17}"/>
                  </a:ext>
                </a:extLst>
              </p:cNvPr>
              <p:cNvPicPr/>
              <p:nvPr/>
            </p:nvPicPr>
            <p:blipFill>
              <a:blip r:embed="rId11"/>
              <a:stretch>
                <a:fillRect/>
              </a:stretch>
            </p:blipFill>
            <p:spPr>
              <a:xfrm>
                <a:off x="782200" y="3792947"/>
                <a:ext cx="436636" cy="386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37586A4-AFAB-4CEB-8075-4566F7FA568C}"/>
                  </a:ext>
                </a:extLst>
              </p14:cNvPr>
              <p14:cNvContentPartPr/>
              <p14:nvPr/>
            </p14:nvContentPartPr>
            <p14:xfrm>
              <a:off x="1562998" y="3772906"/>
              <a:ext cx="381000" cy="19050"/>
            </p14:xfrm>
          </p:contentPart>
        </mc:Choice>
        <mc:Fallback xmlns="">
          <p:pic>
            <p:nvPicPr>
              <p:cNvPr id="9" name="Ink 8">
                <a:extLst>
                  <a:ext uri="{FF2B5EF4-FFF2-40B4-BE49-F238E27FC236}">
                    <a16:creationId xmlns:a16="http://schemas.microsoft.com/office/drawing/2014/main" id="{237586A4-AFAB-4CEB-8075-4566F7FA568C}"/>
                  </a:ext>
                </a:extLst>
              </p:cNvPr>
              <p:cNvPicPr/>
              <p:nvPr/>
            </p:nvPicPr>
            <p:blipFill>
              <a:blip r:embed="rId13"/>
              <a:stretch>
                <a:fillRect/>
              </a:stretch>
            </p:blipFill>
            <p:spPr>
              <a:xfrm>
                <a:off x="1553961" y="3765690"/>
                <a:ext cx="398713" cy="331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F7FDC72-C35E-433D-8BBB-ED7297ACC701}"/>
                  </a:ext>
                </a:extLst>
              </p14:cNvPr>
              <p14:cNvContentPartPr/>
              <p14:nvPr/>
            </p14:nvContentPartPr>
            <p14:xfrm>
              <a:off x="2299999" y="3813808"/>
              <a:ext cx="495300" cy="9525"/>
            </p14:xfrm>
          </p:contentPart>
        </mc:Choice>
        <mc:Fallback xmlns="">
          <p:pic>
            <p:nvPicPr>
              <p:cNvPr id="10" name="Ink 9">
                <a:extLst>
                  <a:ext uri="{FF2B5EF4-FFF2-40B4-BE49-F238E27FC236}">
                    <a16:creationId xmlns:a16="http://schemas.microsoft.com/office/drawing/2014/main" id="{DF7FDC72-C35E-433D-8BBB-ED7297ACC701}"/>
                  </a:ext>
                </a:extLst>
              </p:cNvPr>
              <p:cNvPicPr/>
              <p:nvPr/>
            </p:nvPicPr>
            <p:blipFill>
              <a:blip r:embed="rId15"/>
              <a:stretch>
                <a:fillRect/>
              </a:stretch>
            </p:blipFill>
            <p:spPr>
              <a:xfrm>
                <a:off x="2291052" y="3575683"/>
                <a:ext cx="512836"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435A60D-3540-43C0-9FCF-1B8488ED05CB}"/>
                  </a:ext>
                </a:extLst>
              </p14:cNvPr>
              <p14:cNvContentPartPr/>
              <p14:nvPr/>
            </p14:nvContentPartPr>
            <p14:xfrm>
              <a:off x="3109574" y="3812257"/>
              <a:ext cx="400050" cy="19050"/>
            </p14:xfrm>
          </p:contentPart>
        </mc:Choice>
        <mc:Fallback xmlns="">
          <p:pic>
            <p:nvPicPr>
              <p:cNvPr id="11" name="Ink 10">
                <a:extLst>
                  <a:ext uri="{FF2B5EF4-FFF2-40B4-BE49-F238E27FC236}">
                    <a16:creationId xmlns:a16="http://schemas.microsoft.com/office/drawing/2014/main" id="{B435A60D-3540-43C0-9FCF-1B8488ED05CB}"/>
                  </a:ext>
                </a:extLst>
              </p:cNvPr>
              <p:cNvPicPr/>
              <p:nvPr/>
            </p:nvPicPr>
            <p:blipFill>
              <a:blip r:embed="rId17"/>
              <a:stretch>
                <a:fillRect/>
              </a:stretch>
            </p:blipFill>
            <p:spPr>
              <a:xfrm>
                <a:off x="3100490" y="3801433"/>
                <a:ext cx="417854" cy="4026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E0C63F7-7558-485B-90E4-A2357F0BE417}"/>
                  </a:ext>
                </a:extLst>
              </p14:cNvPr>
              <p14:cNvContentPartPr/>
              <p14:nvPr/>
            </p14:nvContentPartPr>
            <p14:xfrm>
              <a:off x="1035541" y="4247768"/>
              <a:ext cx="381000" cy="9525"/>
            </p14:xfrm>
          </p:contentPart>
        </mc:Choice>
        <mc:Fallback xmlns="">
          <p:pic>
            <p:nvPicPr>
              <p:cNvPr id="12" name="Ink 11">
                <a:extLst>
                  <a:ext uri="{FF2B5EF4-FFF2-40B4-BE49-F238E27FC236}">
                    <a16:creationId xmlns:a16="http://schemas.microsoft.com/office/drawing/2014/main" id="{CE0C63F7-7558-485B-90E4-A2357F0BE417}"/>
                  </a:ext>
                </a:extLst>
              </p:cNvPr>
              <p:cNvPicPr/>
              <p:nvPr/>
            </p:nvPicPr>
            <p:blipFill>
              <a:blip r:embed="rId19"/>
              <a:stretch>
                <a:fillRect/>
              </a:stretch>
            </p:blipFill>
            <p:spPr>
              <a:xfrm>
                <a:off x="1026614" y="4241153"/>
                <a:ext cx="398497" cy="2249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D7A11B0-6070-42A2-86C8-84A491AB336A}"/>
                  </a:ext>
                </a:extLst>
              </p14:cNvPr>
              <p14:cNvContentPartPr/>
              <p14:nvPr/>
            </p14:nvContentPartPr>
            <p14:xfrm>
              <a:off x="2031277" y="4237022"/>
              <a:ext cx="390524" cy="28575"/>
            </p14:xfrm>
          </p:contentPart>
        </mc:Choice>
        <mc:Fallback xmlns="">
          <p:pic>
            <p:nvPicPr>
              <p:cNvPr id="14" name="Ink 13">
                <a:extLst>
                  <a:ext uri="{FF2B5EF4-FFF2-40B4-BE49-F238E27FC236}">
                    <a16:creationId xmlns:a16="http://schemas.microsoft.com/office/drawing/2014/main" id="{AD7A11B0-6070-42A2-86C8-84A491AB336A}"/>
                  </a:ext>
                </a:extLst>
              </p:cNvPr>
              <p:cNvPicPr/>
              <p:nvPr/>
            </p:nvPicPr>
            <p:blipFill>
              <a:blip r:embed="rId21"/>
              <a:stretch>
                <a:fillRect/>
              </a:stretch>
            </p:blipFill>
            <p:spPr>
              <a:xfrm>
                <a:off x="2022237" y="4229172"/>
                <a:ext cx="408242" cy="4396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240F435-BCAD-441F-BF56-AFFC052632F5}"/>
                  </a:ext>
                </a:extLst>
              </p14:cNvPr>
              <p14:cNvContentPartPr/>
              <p14:nvPr/>
            </p14:nvContentPartPr>
            <p14:xfrm>
              <a:off x="3050472" y="4251817"/>
              <a:ext cx="400050" cy="19050"/>
            </p14:xfrm>
          </p:contentPart>
        </mc:Choice>
        <mc:Fallback xmlns="">
          <p:pic>
            <p:nvPicPr>
              <p:cNvPr id="15" name="Ink 14">
                <a:extLst>
                  <a:ext uri="{FF2B5EF4-FFF2-40B4-BE49-F238E27FC236}">
                    <a16:creationId xmlns:a16="http://schemas.microsoft.com/office/drawing/2014/main" id="{D240F435-BCAD-441F-BF56-AFFC052632F5}"/>
                  </a:ext>
                </a:extLst>
              </p:cNvPr>
              <p:cNvPicPr/>
              <p:nvPr/>
            </p:nvPicPr>
            <p:blipFill>
              <a:blip r:embed="rId23"/>
              <a:stretch>
                <a:fillRect/>
              </a:stretch>
            </p:blipFill>
            <p:spPr>
              <a:xfrm>
                <a:off x="3041486" y="4244136"/>
                <a:ext cx="417662" cy="3410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7322F1B-1704-48D7-9740-A3E515F16B1A}"/>
                  </a:ext>
                </a:extLst>
              </p14:cNvPr>
              <p14:cNvContentPartPr/>
              <p14:nvPr/>
            </p14:nvContentPartPr>
            <p14:xfrm>
              <a:off x="570895" y="1951098"/>
              <a:ext cx="1247774" cy="38100"/>
            </p14:xfrm>
          </p:contentPart>
        </mc:Choice>
        <mc:Fallback xmlns="">
          <p:pic>
            <p:nvPicPr>
              <p:cNvPr id="17" name="Ink 16">
                <a:extLst>
                  <a:ext uri="{FF2B5EF4-FFF2-40B4-BE49-F238E27FC236}">
                    <a16:creationId xmlns:a16="http://schemas.microsoft.com/office/drawing/2014/main" id="{C7322F1B-1704-48D7-9740-A3E515F16B1A}"/>
                  </a:ext>
                </a:extLst>
              </p:cNvPr>
              <p:cNvPicPr/>
              <p:nvPr/>
            </p:nvPicPr>
            <p:blipFill>
              <a:blip r:embed="rId25"/>
              <a:stretch>
                <a:fillRect/>
              </a:stretch>
            </p:blipFill>
            <p:spPr>
              <a:xfrm>
                <a:off x="561885" y="1941379"/>
                <a:ext cx="1265435" cy="5715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680E30FB-6804-4548-A07E-697493A5638B}"/>
                  </a:ext>
                </a:extLst>
              </p14:cNvPr>
              <p14:cNvContentPartPr/>
              <p14:nvPr/>
            </p14:nvContentPartPr>
            <p14:xfrm>
              <a:off x="6626169" y="1580895"/>
              <a:ext cx="1247774" cy="38100"/>
            </p14:xfrm>
          </p:contentPart>
        </mc:Choice>
        <mc:Fallback xmlns="">
          <p:pic>
            <p:nvPicPr>
              <p:cNvPr id="18" name="Ink 17">
                <a:extLst>
                  <a:ext uri="{FF2B5EF4-FFF2-40B4-BE49-F238E27FC236}">
                    <a16:creationId xmlns:a16="http://schemas.microsoft.com/office/drawing/2014/main" id="{680E30FB-6804-4548-A07E-697493A5638B}"/>
                  </a:ext>
                </a:extLst>
              </p:cNvPr>
              <p:cNvPicPr/>
              <p:nvPr/>
            </p:nvPicPr>
            <p:blipFill>
              <a:blip r:embed="rId27"/>
              <a:stretch>
                <a:fillRect/>
              </a:stretch>
            </p:blipFill>
            <p:spPr>
              <a:xfrm>
                <a:off x="6617177" y="1571824"/>
                <a:ext cx="1265399" cy="55880"/>
              </a:xfrm>
              <a:prstGeom prst="rect">
                <a:avLst/>
              </a:prstGeom>
            </p:spPr>
          </p:pic>
        </mc:Fallback>
      </mc:AlternateContent>
    </p:spTree>
    <p:extLst>
      <p:ext uri="{BB962C8B-B14F-4D97-AF65-F5344CB8AC3E}">
        <p14:creationId xmlns:p14="http://schemas.microsoft.com/office/powerpoint/2010/main" val="2609206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Undecidable?</a:t>
            </a:r>
          </a:p>
        </p:txBody>
      </p:sp>
      <p:sp>
        <p:nvSpPr>
          <p:cNvPr id="3" name="Content Placeholder 2"/>
          <p:cNvSpPr>
            <a:spLocks noGrp="1"/>
          </p:cNvSpPr>
          <p:nvPr>
            <p:ph idx="1"/>
          </p:nvPr>
        </p:nvSpPr>
        <p:spPr/>
        <p:txBody>
          <a:bodyPr/>
          <a:lstStyle/>
          <a:p>
            <a:r>
              <a:rPr lang="en-US"/>
              <a:t>There are many ways to prove that a problem </a:t>
            </a:r>
            <a:r>
              <a:rPr lang="en-US" b="1" i="1"/>
              <a:t>is</a:t>
            </a:r>
            <a:r>
              <a:rPr lang="en-US"/>
              <a:t> decidable.</a:t>
            </a:r>
          </a:p>
          <a:p>
            <a:r>
              <a:rPr lang="en-US"/>
              <a:t>How do we find (and prove) that a problem </a:t>
            </a:r>
            <a:r>
              <a:rPr lang="en-US" b="1" i="1"/>
              <a:t>is not</a:t>
            </a:r>
            <a:r>
              <a:rPr lang="en-US" i="1"/>
              <a:t> </a:t>
            </a:r>
            <a:r>
              <a:rPr lang="en-US"/>
              <a:t>decidable?</a:t>
            </a:r>
          </a:p>
        </p:txBody>
      </p:sp>
    </p:spTree>
    <p:extLst>
      <p:ext uri="{BB962C8B-B14F-4D97-AF65-F5344CB8AC3E}">
        <p14:creationId xmlns:p14="http://schemas.microsoft.com/office/powerpoint/2010/main" val="4230034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Undecidable?</a:t>
            </a:r>
          </a:p>
        </p:txBody>
      </p:sp>
      <p:sp>
        <p:nvSpPr>
          <p:cNvPr id="3" name="Content Placeholder 2"/>
          <p:cNvSpPr>
            <a:spLocks noGrp="1"/>
          </p:cNvSpPr>
          <p:nvPr>
            <p:ph idx="1"/>
          </p:nvPr>
        </p:nvSpPr>
        <p:spPr/>
        <p:txBody>
          <a:bodyPr/>
          <a:lstStyle/>
          <a:p>
            <a:r>
              <a:rPr lang="en-US"/>
              <a:t>There are many ways to prove that a problem </a:t>
            </a:r>
            <a:r>
              <a:rPr lang="en-US" b="1" i="1"/>
              <a:t>is</a:t>
            </a:r>
            <a:r>
              <a:rPr lang="en-US"/>
              <a:t> decidable.</a:t>
            </a:r>
          </a:p>
          <a:p>
            <a:r>
              <a:rPr lang="en-US"/>
              <a:t>How do we find (and prove) that a problem </a:t>
            </a:r>
            <a:r>
              <a:rPr lang="en-US" b="1" i="1"/>
              <a:t>is not</a:t>
            </a:r>
            <a:r>
              <a:rPr lang="en-US" i="1"/>
              <a:t> </a:t>
            </a:r>
            <a:r>
              <a:rPr lang="en-US"/>
              <a:t>decidable?</a:t>
            </a:r>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F3167590-4108-2B4C-968B-A3EE537C4F6E}"/>
                  </a:ext>
                </a:extLst>
              </p14:cNvPr>
              <p14:cNvContentPartPr/>
              <p14:nvPr/>
            </p14:nvContentPartPr>
            <p14:xfrm>
              <a:off x="44640" y="2325240"/>
              <a:ext cx="435600" cy="503280"/>
            </p14:xfrm>
          </p:contentPart>
        </mc:Choice>
        <mc:Fallback xmlns="">
          <p:pic>
            <p:nvPicPr>
              <p:cNvPr id="9" name="Ink 9">
                <a:extLst>
                  <a:ext uri="{FF2B5EF4-FFF2-40B4-BE49-F238E27FC236}">
                    <a16:creationId xmlns:a16="http://schemas.microsoft.com/office/drawing/2014/main" id="{F3167590-4108-2B4C-968B-A3EE537C4F6E}"/>
                  </a:ext>
                </a:extLst>
              </p:cNvPr>
              <p:cNvPicPr/>
              <p:nvPr/>
            </p:nvPicPr>
            <p:blipFill>
              <a:blip r:embed="rId3"/>
              <a:stretch>
                <a:fillRect/>
              </a:stretch>
            </p:blipFill>
            <p:spPr>
              <a:xfrm>
                <a:off x="35640" y="2316240"/>
                <a:ext cx="45324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2">
                <a:extLst>
                  <a:ext uri="{FF2B5EF4-FFF2-40B4-BE49-F238E27FC236}">
                    <a16:creationId xmlns:a16="http://schemas.microsoft.com/office/drawing/2014/main" id="{7EDE478A-9760-E445-AE06-1269C52A8BF2}"/>
                  </a:ext>
                </a:extLst>
              </p14:cNvPr>
              <p14:cNvContentPartPr/>
              <p14:nvPr/>
            </p14:nvContentPartPr>
            <p14:xfrm>
              <a:off x="2563200" y="3292200"/>
              <a:ext cx="193320" cy="385560"/>
            </p14:xfrm>
          </p:contentPart>
        </mc:Choice>
        <mc:Fallback xmlns="">
          <p:pic>
            <p:nvPicPr>
              <p:cNvPr id="12" name="Ink 12">
                <a:extLst>
                  <a:ext uri="{FF2B5EF4-FFF2-40B4-BE49-F238E27FC236}">
                    <a16:creationId xmlns:a16="http://schemas.microsoft.com/office/drawing/2014/main" id="{7EDE478A-9760-E445-AE06-1269C52A8BF2}"/>
                  </a:ext>
                </a:extLst>
              </p:cNvPr>
              <p:cNvPicPr/>
              <p:nvPr/>
            </p:nvPicPr>
            <p:blipFill>
              <a:blip r:embed="rId5"/>
              <a:stretch>
                <a:fillRect/>
              </a:stretch>
            </p:blipFill>
            <p:spPr>
              <a:xfrm>
                <a:off x="2554200" y="3283200"/>
                <a:ext cx="2109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7CE16F8-A8F4-004D-84DE-D303FDD7DE13}"/>
                  </a:ext>
                </a:extLst>
              </p14:cNvPr>
              <p14:cNvContentPartPr/>
              <p14:nvPr/>
            </p14:nvContentPartPr>
            <p14:xfrm>
              <a:off x="2817000" y="3431160"/>
              <a:ext cx="104400" cy="144360"/>
            </p14:xfrm>
          </p:contentPart>
        </mc:Choice>
        <mc:Fallback xmlns="">
          <p:pic>
            <p:nvPicPr>
              <p:cNvPr id="13" name="Ink 12">
                <a:extLst>
                  <a:ext uri="{FF2B5EF4-FFF2-40B4-BE49-F238E27FC236}">
                    <a16:creationId xmlns:a16="http://schemas.microsoft.com/office/drawing/2014/main" id="{17CE16F8-A8F4-004D-84DE-D303FDD7DE13}"/>
                  </a:ext>
                </a:extLst>
              </p:cNvPr>
              <p:cNvPicPr/>
              <p:nvPr/>
            </p:nvPicPr>
            <p:blipFill>
              <a:blip r:embed="rId7"/>
              <a:stretch>
                <a:fillRect/>
              </a:stretch>
            </p:blipFill>
            <p:spPr>
              <a:xfrm>
                <a:off x="2808000" y="3422160"/>
                <a:ext cx="122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3">
                <a:extLst>
                  <a:ext uri="{FF2B5EF4-FFF2-40B4-BE49-F238E27FC236}">
                    <a16:creationId xmlns:a16="http://schemas.microsoft.com/office/drawing/2014/main" id="{8DC25D6C-88D4-5E4C-AD06-264498961DE2}"/>
                  </a:ext>
                </a:extLst>
              </p14:cNvPr>
              <p14:cNvContentPartPr/>
              <p14:nvPr/>
            </p14:nvContentPartPr>
            <p14:xfrm>
              <a:off x="3091320" y="3324240"/>
              <a:ext cx="810360" cy="409680"/>
            </p14:xfrm>
          </p:contentPart>
        </mc:Choice>
        <mc:Fallback xmlns="">
          <p:pic>
            <p:nvPicPr>
              <p:cNvPr id="23" name="Ink 23">
                <a:extLst>
                  <a:ext uri="{FF2B5EF4-FFF2-40B4-BE49-F238E27FC236}">
                    <a16:creationId xmlns:a16="http://schemas.microsoft.com/office/drawing/2014/main" id="{8DC25D6C-88D4-5E4C-AD06-264498961DE2}"/>
                  </a:ext>
                </a:extLst>
              </p:cNvPr>
              <p:cNvPicPr/>
              <p:nvPr/>
            </p:nvPicPr>
            <p:blipFill>
              <a:blip r:embed="rId9"/>
              <a:stretch>
                <a:fillRect/>
              </a:stretch>
            </p:blipFill>
            <p:spPr>
              <a:xfrm>
                <a:off x="3082324" y="3315240"/>
                <a:ext cx="827992"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067199F1-8463-D34A-884E-98C6008D0D27}"/>
                  </a:ext>
                </a:extLst>
              </p14:cNvPr>
              <p14:cNvContentPartPr/>
              <p14:nvPr/>
            </p14:nvContentPartPr>
            <p14:xfrm>
              <a:off x="3889800" y="3331440"/>
              <a:ext cx="372240" cy="233640"/>
            </p14:xfrm>
          </p:contentPart>
        </mc:Choice>
        <mc:Fallback xmlns="">
          <p:pic>
            <p:nvPicPr>
              <p:cNvPr id="24" name="Ink 23">
                <a:extLst>
                  <a:ext uri="{FF2B5EF4-FFF2-40B4-BE49-F238E27FC236}">
                    <a16:creationId xmlns:a16="http://schemas.microsoft.com/office/drawing/2014/main" id="{067199F1-8463-D34A-884E-98C6008D0D27}"/>
                  </a:ext>
                </a:extLst>
              </p:cNvPr>
              <p:cNvPicPr/>
              <p:nvPr/>
            </p:nvPicPr>
            <p:blipFill>
              <a:blip r:embed="rId11"/>
              <a:stretch>
                <a:fillRect/>
              </a:stretch>
            </p:blipFill>
            <p:spPr>
              <a:xfrm>
                <a:off x="3880800" y="3322426"/>
                <a:ext cx="389880" cy="2513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D32866EB-64AC-A243-8F84-31DF68C1DEC7}"/>
                  </a:ext>
                </a:extLst>
              </p14:cNvPr>
              <p14:cNvContentPartPr/>
              <p14:nvPr/>
            </p14:nvContentPartPr>
            <p14:xfrm>
              <a:off x="4491811" y="3414379"/>
              <a:ext cx="154440" cy="168840"/>
            </p14:xfrm>
          </p:contentPart>
        </mc:Choice>
        <mc:Fallback xmlns="">
          <p:pic>
            <p:nvPicPr>
              <p:cNvPr id="25" name="Ink 24">
                <a:extLst>
                  <a:ext uri="{FF2B5EF4-FFF2-40B4-BE49-F238E27FC236}">
                    <a16:creationId xmlns:a16="http://schemas.microsoft.com/office/drawing/2014/main" id="{D32866EB-64AC-A243-8F84-31DF68C1DEC7}"/>
                  </a:ext>
                </a:extLst>
              </p:cNvPr>
              <p:cNvPicPr/>
              <p:nvPr/>
            </p:nvPicPr>
            <p:blipFill>
              <a:blip r:embed="rId13"/>
              <a:stretch>
                <a:fillRect/>
              </a:stretch>
            </p:blipFill>
            <p:spPr>
              <a:xfrm>
                <a:off x="4482790" y="3405379"/>
                <a:ext cx="172121"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1809529-0113-6945-83B5-70642DCCA621}"/>
                  </a:ext>
                </a:extLst>
              </p14:cNvPr>
              <p14:cNvContentPartPr/>
              <p14:nvPr/>
            </p14:nvContentPartPr>
            <p14:xfrm>
              <a:off x="4663171" y="3398899"/>
              <a:ext cx="141840" cy="150120"/>
            </p14:xfrm>
          </p:contentPart>
        </mc:Choice>
        <mc:Fallback xmlns="">
          <p:pic>
            <p:nvPicPr>
              <p:cNvPr id="26" name="Ink 25">
                <a:extLst>
                  <a:ext uri="{FF2B5EF4-FFF2-40B4-BE49-F238E27FC236}">
                    <a16:creationId xmlns:a16="http://schemas.microsoft.com/office/drawing/2014/main" id="{E1809529-0113-6945-83B5-70642DCCA621}"/>
                  </a:ext>
                </a:extLst>
              </p:cNvPr>
              <p:cNvPicPr/>
              <p:nvPr/>
            </p:nvPicPr>
            <p:blipFill>
              <a:blip r:embed="rId15"/>
              <a:stretch>
                <a:fillRect/>
              </a:stretch>
            </p:blipFill>
            <p:spPr>
              <a:xfrm>
                <a:off x="4654171" y="3389899"/>
                <a:ext cx="159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4C8F3AE8-D72B-5141-99FE-0484A5A8751A}"/>
                  </a:ext>
                </a:extLst>
              </p14:cNvPr>
              <p14:cNvContentPartPr/>
              <p14:nvPr/>
            </p14:nvContentPartPr>
            <p14:xfrm>
              <a:off x="4841731" y="3401419"/>
              <a:ext cx="131760" cy="139320"/>
            </p14:xfrm>
          </p:contentPart>
        </mc:Choice>
        <mc:Fallback xmlns="">
          <p:pic>
            <p:nvPicPr>
              <p:cNvPr id="29" name="Ink 28">
                <a:extLst>
                  <a:ext uri="{FF2B5EF4-FFF2-40B4-BE49-F238E27FC236}">
                    <a16:creationId xmlns:a16="http://schemas.microsoft.com/office/drawing/2014/main" id="{4C8F3AE8-D72B-5141-99FE-0484A5A8751A}"/>
                  </a:ext>
                </a:extLst>
              </p:cNvPr>
              <p:cNvPicPr/>
              <p:nvPr/>
            </p:nvPicPr>
            <p:blipFill>
              <a:blip r:embed="rId17"/>
              <a:stretch>
                <a:fillRect/>
              </a:stretch>
            </p:blipFill>
            <p:spPr>
              <a:xfrm>
                <a:off x="4832731" y="3392419"/>
                <a:ext cx="149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7">
                <a:extLst>
                  <a:ext uri="{FF2B5EF4-FFF2-40B4-BE49-F238E27FC236}">
                    <a16:creationId xmlns:a16="http://schemas.microsoft.com/office/drawing/2014/main" id="{C5B037FD-6ABC-3B42-9706-FBEF717434CB}"/>
                  </a:ext>
                </a:extLst>
              </p14:cNvPr>
              <p14:cNvContentPartPr/>
              <p14:nvPr/>
            </p14:nvContentPartPr>
            <p14:xfrm>
              <a:off x="2890531" y="3712459"/>
              <a:ext cx="780840" cy="295560"/>
            </p14:xfrm>
          </p:contentPart>
        </mc:Choice>
        <mc:Fallback xmlns="">
          <p:pic>
            <p:nvPicPr>
              <p:cNvPr id="37" name="Ink 37">
                <a:extLst>
                  <a:ext uri="{FF2B5EF4-FFF2-40B4-BE49-F238E27FC236}">
                    <a16:creationId xmlns:a16="http://schemas.microsoft.com/office/drawing/2014/main" id="{C5B037FD-6ABC-3B42-9706-FBEF717434CB}"/>
                  </a:ext>
                </a:extLst>
              </p:cNvPr>
              <p:cNvPicPr/>
              <p:nvPr/>
            </p:nvPicPr>
            <p:blipFill>
              <a:blip r:embed="rId19"/>
              <a:stretch>
                <a:fillRect/>
              </a:stretch>
            </p:blipFill>
            <p:spPr>
              <a:xfrm>
                <a:off x="2881527" y="3703459"/>
                <a:ext cx="798488"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2">
                <a:extLst>
                  <a:ext uri="{FF2B5EF4-FFF2-40B4-BE49-F238E27FC236}">
                    <a16:creationId xmlns:a16="http://schemas.microsoft.com/office/drawing/2014/main" id="{A9D651CA-0F02-454C-951B-FF40712861EE}"/>
                  </a:ext>
                </a:extLst>
              </p14:cNvPr>
              <p14:cNvContentPartPr/>
              <p14:nvPr/>
            </p14:nvContentPartPr>
            <p14:xfrm>
              <a:off x="3779731" y="3720739"/>
              <a:ext cx="426960" cy="249840"/>
            </p14:xfrm>
          </p:contentPart>
        </mc:Choice>
        <mc:Fallback xmlns="">
          <p:pic>
            <p:nvPicPr>
              <p:cNvPr id="42" name="Ink 42">
                <a:extLst>
                  <a:ext uri="{FF2B5EF4-FFF2-40B4-BE49-F238E27FC236}">
                    <a16:creationId xmlns:a16="http://schemas.microsoft.com/office/drawing/2014/main" id="{A9D651CA-0F02-454C-951B-FF40712861EE}"/>
                  </a:ext>
                </a:extLst>
              </p:cNvPr>
              <p:cNvPicPr/>
              <p:nvPr/>
            </p:nvPicPr>
            <p:blipFill>
              <a:blip r:embed="rId21"/>
              <a:stretch>
                <a:fillRect/>
              </a:stretch>
            </p:blipFill>
            <p:spPr>
              <a:xfrm>
                <a:off x="3770723" y="3711739"/>
                <a:ext cx="444615"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1">
                <a:extLst>
                  <a:ext uri="{FF2B5EF4-FFF2-40B4-BE49-F238E27FC236}">
                    <a16:creationId xmlns:a16="http://schemas.microsoft.com/office/drawing/2014/main" id="{04622032-985A-F646-9AFE-A7B5C77884DD}"/>
                  </a:ext>
                </a:extLst>
              </p14:cNvPr>
              <p14:cNvContentPartPr/>
              <p14:nvPr/>
            </p14:nvContentPartPr>
            <p14:xfrm>
              <a:off x="4394980" y="3793493"/>
              <a:ext cx="133920" cy="290160"/>
            </p14:xfrm>
          </p:contentPart>
        </mc:Choice>
        <mc:Fallback xmlns="">
          <p:pic>
            <p:nvPicPr>
              <p:cNvPr id="61" name="Ink 61">
                <a:extLst>
                  <a:ext uri="{FF2B5EF4-FFF2-40B4-BE49-F238E27FC236}">
                    <a16:creationId xmlns:a16="http://schemas.microsoft.com/office/drawing/2014/main" id="{04622032-985A-F646-9AFE-A7B5C77884DD}"/>
                  </a:ext>
                </a:extLst>
              </p:cNvPr>
              <p:cNvPicPr/>
              <p:nvPr/>
            </p:nvPicPr>
            <p:blipFill>
              <a:blip r:embed="rId23"/>
              <a:stretch>
                <a:fillRect/>
              </a:stretch>
            </p:blipFill>
            <p:spPr>
              <a:xfrm>
                <a:off x="4385956" y="3784504"/>
                <a:ext cx="151608" cy="30777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8">
                <a:extLst>
                  <a:ext uri="{FF2B5EF4-FFF2-40B4-BE49-F238E27FC236}">
                    <a16:creationId xmlns:a16="http://schemas.microsoft.com/office/drawing/2014/main" id="{4A68B42A-9BB0-3F45-B3AD-291F1272921C}"/>
                  </a:ext>
                </a:extLst>
              </p14:cNvPr>
              <p14:cNvContentPartPr/>
              <p14:nvPr/>
            </p14:nvContentPartPr>
            <p14:xfrm>
              <a:off x="4574980" y="3669653"/>
              <a:ext cx="764640" cy="263160"/>
            </p14:xfrm>
          </p:contentPart>
        </mc:Choice>
        <mc:Fallback xmlns="">
          <p:pic>
            <p:nvPicPr>
              <p:cNvPr id="68" name="Ink 68">
                <a:extLst>
                  <a:ext uri="{FF2B5EF4-FFF2-40B4-BE49-F238E27FC236}">
                    <a16:creationId xmlns:a16="http://schemas.microsoft.com/office/drawing/2014/main" id="{4A68B42A-9BB0-3F45-B3AD-291F1272921C}"/>
                  </a:ext>
                </a:extLst>
              </p:cNvPr>
              <p:cNvPicPr/>
              <p:nvPr/>
            </p:nvPicPr>
            <p:blipFill>
              <a:blip r:embed="rId25"/>
              <a:stretch>
                <a:fillRect/>
              </a:stretch>
            </p:blipFill>
            <p:spPr>
              <a:xfrm>
                <a:off x="4565980" y="3660653"/>
                <a:ext cx="7822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69">
                <a:extLst>
                  <a:ext uri="{FF2B5EF4-FFF2-40B4-BE49-F238E27FC236}">
                    <a16:creationId xmlns:a16="http://schemas.microsoft.com/office/drawing/2014/main" id="{8B22851C-E55C-5B48-9F75-8468EA49B238}"/>
                  </a:ext>
                </a:extLst>
              </p14:cNvPr>
              <p14:cNvContentPartPr/>
              <p14:nvPr/>
            </p14:nvContentPartPr>
            <p14:xfrm>
              <a:off x="1952257" y="2822040"/>
              <a:ext cx="508320" cy="463680"/>
            </p14:xfrm>
          </p:contentPart>
        </mc:Choice>
        <mc:Fallback xmlns="">
          <p:pic>
            <p:nvPicPr>
              <p:cNvPr id="70" name="Ink 69">
                <a:extLst>
                  <a:ext uri="{FF2B5EF4-FFF2-40B4-BE49-F238E27FC236}">
                    <a16:creationId xmlns:a16="http://schemas.microsoft.com/office/drawing/2014/main" id="{8B22851C-E55C-5B48-9F75-8468EA49B238}"/>
                  </a:ext>
                </a:extLst>
              </p:cNvPr>
              <p:cNvPicPr/>
              <p:nvPr/>
            </p:nvPicPr>
            <p:blipFill>
              <a:blip r:embed="rId27"/>
              <a:stretch>
                <a:fillRect/>
              </a:stretch>
            </p:blipFill>
            <p:spPr>
              <a:xfrm>
                <a:off x="1943257" y="2813047"/>
                <a:ext cx="525960" cy="48130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 name="Ink 74">
                <a:extLst>
                  <a:ext uri="{FF2B5EF4-FFF2-40B4-BE49-F238E27FC236}">
                    <a16:creationId xmlns:a16="http://schemas.microsoft.com/office/drawing/2014/main" id="{9F780633-3CA7-324E-9C86-4C20ECA2F62D}"/>
                  </a:ext>
                </a:extLst>
              </p14:cNvPr>
              <p14:cNvContentPartPr/>
              <p14:nvPr/>
            </p14:nvContentPartPr>
            <p14:xfrm>
              <a:off x="5287541" y="1816920"/>
              <a:ext cx="334080" cy="137520"/>
            </p14:xfrm>
          </p:contentPart>
        </mc:Choice>
        <mc:Fallback xmlns="">
          <p:pic>
            <p:nvPicPr>
              <p:cNvPr id="74" name="Ink 74">
                <a:extLst>
                  <a:ext uri="{FF2B5EF4-FFF2-40B4-BE49-F238E27FC236}">
                    <a16:creationId xmlns:a16="http://schemas.microsoft.com/office/drawing/2014/main" id="{9F780633-3CA7-324E-9C86-4C20ECA2F62D}"/>
                  </a:ext>
                </a:extLst>
              </p:cNvPr>
              <p:cNvPicPr/>
              <p:nvPr/>
            </p:nvPicPr>
            <p:blipFill>
              <a:blip r:embed="rId29"/>
              <a:stretch>
                <a:fillRect/>
              </a:stretch>
            </p:blipFill>
            <p:spPr>
              <a:xfrm>
                <a:off x="5278531" y="1807920"/>
                <a:ext cx="351739"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Ink 80">
                <a:extLst>
                  <a:ext uri="{FF2B5EF4-FFF2-40B4-BE49-F238E27FC236}">
                    <a16:creationId xmlns:a16="http://schemas.microsoft.com/office/drawing/2014/main" id="{34D6FDE8-9D93-3041-92E8-4A8676D125C7}"/>
                  </a:ext>
                </a:extLst>
              </p14:cNvPr>
              <p14:cNvContentPartPr/>
              <p14:nvPr/>
            </p14:nvContentPartPr>
            <p14:xfrm>
              <a:off x="5759141" y="1811160"/>
              <a:ext cx="456840" cy="250560"/>
            </p14:xfrm>
          </p:contentPart>
        </mc:Choice>
        <mc:Fallback xmlns="">
          <p:pic>
            <p:nvPicPr>
              <p:cNvPr id="80" name="Ink 80">
                <a:extLst>
                  <a:ext uri="{FF2B5EF4-FFF2-40B4-BE49-F238E27FC236}">
                    <a16:creationId xmlns:a16="http://schemas.microsoft.com/office/drawing/2014/main" id="{34D6FDE8-9D93-3041-92E8-4A8676D125C7}"/>
                  </a:ext>
                </a:extLst>
              </p:cNvPr>
              <p:cNvPicPr/>
              <p:nvPr/>
            </p:nvPicPr>
            <p:blipFill>
              <a:blip r:embed="rId31"/>
              <a:stretch>
                <a:fillRect/>
              </a:stretch>
            </p:blipFill>
            <p:spPr>
              <a:xfrm>
                <a:off x="5750141" y="1802147"/>
                <a:ext cx="474480" cy="26822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6">
                <a:extLst>
                  <a:ext uri="{FF2B5EF4-FFF2-40B4-BE49-F238E27FC236}">
                    <a16:creationId xmlns:a16="http://schemas.microsoft.com/office/drawing/2014/main" id="{907475F1-C3E7-B442-9C27-9067BA5989A2}"/>
                  </a:ext>
                </a:extLst>
              </p14:cNvPr>
              <p14:cNvContentPartPr/>
              <p14:nvPr/>
            </p14:nvContentPartPr>
            <p14:xfrm>
              <a:off x="6409661" y="1722240"/>
              <a:ext cx="565200" cy="335520"/>
            </p14:xfrm>
          </p:contentPart>
        </mc:Choice>
        <mc:Fallback xmlns="">
          <p:pic>
            <p:nvPicPr>
              <p:cNvPr id="86" name="Ink 86">
                <a:extLst>
                  <a:ext uri="{FF2B5EF4-FFF2-40B4-BE49-F238E27FC236}">
                    <a16:creationId xmlns:a16="http://schemas.microsoft.com/office/drawing/2014/main" id="{907475F1-C3E7-B442-9C27-9067BA5989A2}"/>
                  </a:ext>
                </a:extLst>
              </p:cNvPr>
              <p:cNvPicPr/>
              <p:nvPr/>
            </p:nvPicPr>
            <p:blipFill>
              <a:blip r:embed="rId33"/>
              <a:stretch>
                <a:fillRect/>
              </a:stretch>
            </p:blipFill>
            <p:spPr>
              <a:xfrm>
                <a:off x="6400661" y="1713240"/>
                <a:ext cx="5828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4" name="Ink 94">
                <a:extLst>
                  <a:ext uri="{FF2B5EF4-FFF2-40B4-BE49-F238E27FC236}">
                    <a16:creationId xmlns:a16="http://schemas.microsoft.com/office/drawing/2014/main" id="{AA922675-8703-C24C-8BAE-F081713BD0B0}"/>
                  </a:ext>
                </a:extLst>
              </p14:cNvPr>
              <p14:cNvContentPartPr/>
              <p14:nvPr/>
            </p14:nvContentPartPr>
            <p14:xfrm>
              <a:off x="7005101" y="1719720"/>
              <a:ext cx="550080" cy="244080"/>
            </p14:xfrm>
          </p:contentPart>
        </mc:Choice>
        <mc:Fallback xmlns="">
          <p:pic>
            <p:nvPicPr>
              <p:cNvPr id="94" name="Ink 94">
                <a:extLst>
                  <a:ext uri="{FF2B5EF4-FFF2-40B4-BE49-F238E27FC236}">
                    <a16:creationId xmlns:a16="http://schemas.microsoft.com/office/drawing/2014/main" id="{AA922675-8703-C24C-8BAE-F081713BD0B0}"/>
                  </a:ext>
                </a:extLst>
              </p:cNvPr>
              <p:cNvPicPr/>
              <p:nvPr/>
            </p:nvPicPr>
            <p:blipFill>
              <a:blip r:embed="rId35"/>
              <a:stretch>
                <a:fillRect/>
              </a:stretch>
            </p:blipFill>
            <p:spPr>
              <a:xfrm>
                <a:off x="6996107" y="1710733"/>
                <a:ext cx="567708" cy="26169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6" name="Ink 95">
                <a:extLst>
                  <a:ext uri="{FF2B5EF4-FFF2-40B4-BE49-F238E27FC236}">
                    <a16:creationId xmlns:a16="http://schemas.microsoft.com/office/drawing/2014/main" id="{779493FD-F6E6-BB41-89A4-7A61F12253E0}"/>
                  </a:ext>
                </a:extLst>
              </p14:cNvPr>
              <p14:cNvContentPartPr/>
              <p14:nvPr/>
            </p14:nvContentPartPr>
            <p14:xfrm>
              <a:off x="4799021" y="1621440"/>
              <a:ext cx="408240" cy="211320"/>
            </p14:xfrm>
          </p:contentPart>
        </mc:Choice>
        <mc:Fallback xmlns="">
          <p:pic>
            <p:nvPicPr>
              <p:cNvPr id="96" name="Ink 95">
                <a:extLst>
                  <a:ext uri="{FF2B5EF4-FFF2-40B4-BE49-F238E27FC236}">
                    <a16:creationId xmlns:a16="http://schemas.microsoft.com/office/drawing/2014/main" id="{779493FD-F6E6-BB41-89A4-7A61F12253E0}"/>
                  </a:ext>
                </a:extLst>
              </p:cNvPr>
              <p:cNvPicPr/>
              <p:nvPr/>
            </p:nvPicPr>
            <p:blipFill>
              <a:blip r:embed="rId37"/>
              <a:stretch>
                <a:fillRect/>
              </a:stretch>
            </p:blipFill>
            <p:spPr>
              <a:xfrm>
                <a:off x="4790021" y="1612425"/>
                <a:ext cx="425880" cy="22899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4">
                <a:extLst>
                  <a:ext uri="{FF2B5EF4-FFF2-40B4-BE49-F238E27FC236}">
                    <a16:creationId xmlns:a16="http://schemas.microsoft.com/office/drawing/2014/main" id="{9D3ECFC1-2CD7-894F-8D98-D500F508662A}"/>
                  </a:ext>
                </a:extLst>
              </p14:cNvPr>
              <p14:cNvContentPartPr/>
              <p14:nvPr/>
            </p14:nvContentPartPr>
            <p14:xfrm>
              <a:off x="5589581" y="326755"/>
              <a:ext cx="598320" cy="354240"/>
            </p14:xfrm>
          </p:contentPart>
        </mc:Choice>
        <mc:Fallback xmlns="">
          <p:pic>
            <p:nvPicPr>
              <p:cNvPr id="104" name="Ink 104">
                <a:extLst>
                  <a:ext uri="{FF2B5EF4-FFF2-40B4-BE49-F238E27FC236}">
                    <a16:creationId xmlns:a16="http://schemas.microsoft.com/office/drawing/2014/main" id="{9D3ECFC1-2CD7-894F-8D98-D500F508662A}"/>
                  </a:ext>
                </a:extLst>
              </p:cNvPr>
              <p:cNvPicPr/>
              <p:nvPr/>
            </p:nvPicPr>
            <p:blipFill>
              <a:blip r:embed="rId39"/>
              <a:stretch>
                <a:fillRect/>
              </a:stretch>
            </p:blipFill>
            <p:spPr>
              <a:xfrm>
                <a:off x="5580581" y="317755"/>
                <a:ext cx="615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 name="Ink 10">
                <a:extLst>
                  <a:ext uri="{FF2B5EF4-FFF2-40B4-BE49-F238E27FC236}">
                    <a16:creationId xmlns:a16="http://schemas.microsoft.com/office/drawing/2014/main" id="{616A6D42-8BD0-9544-BD6A-DB94893A2D33}"/>
                  </a:ext>
                </a:extLst>
              </p14:cNvPr>
              <p14:cNvContentPartPr/>
              <p14:nvPr/>
            </p14:nvContentPartPr>
            <p14:xfrm>
              <a:off x="6422966" y="348715"/>
              <a:ext cx="525960" cy="273240"/>
            </p14:xfrm>
          </p:contentPart>
        </mc:Choice>
        <mc:Fallback xmlns="">
          <p:pic>
            <p:nvPicPr>
              <p:cNvPr id="10" name="Ink 10">
                <a:extLst>
                  <a:ext uri="{FF2B5EF4-FFF2-40B4-BE49-F238E27FC236}">
                    <a16:creationId xmlns:a16="http://schemas.microsoft.com/office/drawing/2014/main" id="{616A6D42-8BD0-9544-BD6A-DB94893A2D33}"/>
                  </a:ext>
                </a:extLst>
              </p:cNvPr>
              <p:cNvPicPr/>
              <p:nvPr/>
            </p:nvPicPr>
            <p:blipFill>
              <a:blip r:embed="rId41"/>
              <a:stretch>
                <a:fillRect/>
              </a:stretch>
            </p:blipFill>
            <p:spPr>
              <a:xfrm>
                <a:off x="6413960" y="339715"/>
                <a:ext cx="543612"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Ink 17">
                <a:extLst>
                  <a:ext uri="{FF2B5EF4-FFF2-40B4-BE49-F238E27FC236}">
                    <a16:creationId xmlns:a16="http://schemas.microsoft.com/office/drawing/2014/main" id="{F70CE667-42A5-7449-AF3E-D68119B2BE4D}"/>
                  </a:ext>
                </a:extLst>
              </p14:cNvPr>
              <p14:cNvContentPartPr/>
              <p14:nvPr/>
            </p14:nvContentPartPr>
            <p14:xfrm>
              <a:off x="7154486" y="341875"/>
              <a:ext cx="410040" cy="279360"/>
            </p14:xfrm>
          </p:contentPart>
        </mc:Choice>
        <mc:Fallback xmlns="">
          <p:pic>
            <p:nvPicPr>
              <p:cNvPr id="17" name="Ink 17">
                <a:extLst>
                  <a:ext uri="{FF2B5EF4-FFF2-40B4-BE49-F238E27FC236}">
                    <a16:creationId xmlns:a16="http://schemas.microsoft.com/office/drawing/2014/main" id="{F70CE667-42A5-7449-AF3E-D68119B2BE4D}"/>
                  </a:ext>
                </a:extLst>
              </p:cNvPr>
              <p:cNvPicPr/>
              <p:nvPr/>
            </p:nvPicPr>
            <p:blipFill>
              <a:blip r:embed="rId43"/>
              <a:stretch>
                <a:fillRect/>
              </a:stretch>
            </p:blipFill>
            <p:spPr>
              <a:xfrm>
                <a:off x="7145494" y="332875"/>
                <a:ext cx="427665"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20">
                <a:extLst>
                  <a:ext uri="{FF2B5EF4-FFF2-40B4-BE49-F238E27FC236}">
                    <a16:creationId xmlns:a16="http://schemas.microsoft.com/office/drawing/2014/main" id="{DB141A68-390A-2343-B3FF-C487631C11C4}"/>
                  </a:ext>
                </a:extLst>
              </p14:cNvPr>
              <p14:cNvContentPartPr/>
              <p14:nvPr/>
            </p14:nvContentPartPr>
            <p14:xfrm>
              <a:off x="6006806" y="775281"/>
              <a:ext cx="407880" cy="205560"/>
            </p14:xfrm>
          </p:contentPart>
        </mc:Choice>
        <mc:Fallback xmlns="">
          <p:pic>
            <p:nvPicPr>
              <p:cNvPr id="20" name="Ink 20">
                <a:extLst>
                  <a:ext uri="{FF2B5EF4-FFF2-40B4-BE49-F238E27FC236}">
                    <a16:creationId xmlns:a16="http://schemas.microsoft.com/office/drawing/2014/main" id="{DB141A68-390A-2343-B3FF-C487631C11C4}"/>
                  </a:ext>
                </a:extLst>
              </p:cNvPr>
              <p:cNvPicPr/>
              <p:nvPr/>
            </p:nvPicPr>
            <p:blipFill>
              <a:blip r:embed="rId45"/>
              <a:stretch>
                <a:fillRect/>
              </a:stretch>
            </p:blipFill>
            <p:spPr>
              <a:xfrm>
                <a:off x="5997798" y="766281"/>
                <a:ext cx="425536"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7">
                <a:extLst>
                  <a:ext uri="{FF2B5EF4-FFF2-40B4-BE49-F238E27FC236}">
                    <a16:creationId xmlns:a16="http://schemas.microsoft.com/office/drawing/2014/main" id="{F6CF475D-9336-7549-BCAC-960C9389BB7D}"/>
                  </a:ext>
                </a:extLst>
              </p14:cNvPr>
              <p14:cNvContentPartPr/>
              <p14:nvPr/>
            </p14:nvContentPartPr>
            <p14:xfrm>
              <a:off x="6484166" y="722721"/>
              <a:ext cx="175680" cy="249840"/>
            </p14:xfrm>
          </p:contentPart>
        </mc:Choice>
        <mc:Fallback xmlns="">
          <p:pic>
            <p:nvPicPr>
              <p:cNvPr id="27" name="Ink 27">
                <a:extLst>
                  <a:ext uri="{FF2B5EF4-FFF2-40B4-BE49-F238E27FC236}">
                    <a16:creationId xmlns:a16="http://schemas.microsoft.com/office/drawing/2014/main" id="{F6CF475D-9336-7549-BCAC-960C9389BB7D}"/>
                  </a:ext>
                </a:extLst>
              </p:cNvPr>
              <p:cNvPicPr/>
              <p:nvPr/>
            </p:nvPicPr>
            <p:blipFill>
              <a:blip r:embed="rId47"/>
              <a:stretch>
                <a:fillRect/>
              </a:stretch>
            </p:blipFill>
            <p:spPr>
              <a:xfrm>
                <a:off x="6475166" y="713721"/>
                <a:ext cx="1933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1">
                <a:extLst>
                  <a:ext uri="{FF2B5EF4-FFF2-40B4-BE49-F238E27FC236}">
                    <a16:creationId xmlns:a16="http://schemas.microsoft.com/office/drawing/2014/main" id="{F7C33D70-5B94-B84C-9D09-806D89CC766D}"/>
                  </a:ext>
                </a:extLst>
              </p14:cNvPr>
              <p14:cNvContentPartPr/>
              <p14:nvPr/>
            </p14:nvContentPartPr>
            <p14:xfrm>
              <a:off x="6644726" y="688521"/>
              <a:ext cx="351720" cy="304200"/>
            </p14:xfrm>
          </p:contentPart>
        </mc:Choice>
        <mc:Fallback xmlns="">
          <p:pic>
            <p:nvPicPr>
              <p:cNvPr id="31" name="Ink 31">
                <a:extLst>
                  <a:ext uri="{FF2B5EF4-FFF2-40B4-BE49-F238E27FC236}">
                    <a16:creationId xmlns:a16="http://schemas.microsoft.com/office/drawing/2014/main" id="{F7C33D70-5B94-B84C-9D09-806D89CC766D}"/>
                  </a:ext>
                </a:extLst>
              </p:cNvPr>
              <p:cNvPicPr/>
              <p:nvPr/>
            </p:nvPicPr>
            <p:blipFill>
              <a:blip r:embed="rId49"/>
              <a:stretch>
                <a:fillRect/>
              </a:stretch>
            </p:blipFill>
            <p:spPr>
              <a:xfrm>
                <a:off x="6635726" y="679521"/>
                <a:ext cx="369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AE062270-99EA-D740-A121-6993EE313963}"/>
                  </a:ext>
                </a:extLst>
              </p14:cNvPr>
              <p14:cNvContentPartPr/>
              <p14:nvPr/>
            </p14:nvContentPartPr>
            <p14:xfrm>
              <a:off x="5989694" y="1196966"/>
              <a:ext cx="126000" cy="13680"/>
            </p14:xfrm>
          </p:contentPart>
        </mc:Choice>
        <mc:Fallback xmlns="">
          <p:pic>
            <p:nvPicPr>
              <p:cNvPr id="32" name="Ink 31">
                <a:extLst>
                  <a:ext uri="{FF2B5EF4-FFF2-40B4-BE49-F238E27FC236}">
                    <a16:creationId xmlns:a16="http://schemas.microsoft.com/office/drawing/2014/main" id="{AE062270-99EA-D740-A121-6993EE313963}"/>
                  </a:ext>
                </a:extLst>
              </p:cNvPr>
              <p:cNvPicPr/>
              <p:nvPr/>
            </p:nvPicPr>
            <p:blipFill>
              <a:blip r:embed="rId51"/>
              <a:stretch>
                <a:fillRect/>
              </a:stretch>
            </p:blipFill>
            <p:spPr>
              <a:xfrm>
                <a:off x="5980694" y="1187723"/>
                <a:ext cx="143640" cy="3179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3">
                <a:extLst>
                  <a:ext uri="{FF2B5EF4-FFF2-40B4-BE49-F238E27FC236}">
                    <a16:creationId xmlns:a16="http://schemas.microsoft.com/office/drawing/2014/main" id="{AFE35E0B-2482-6D41-AB4A-D1C9A940D5A8}"/>
                  </a:ext>
                </a:extLst>
              </p14:cNvPr>
              <p14:cNvContentPartPr/>
              <p14:nvPr/>
            </p14:nvContentPartPr>
            <p14:xfrm>
              <a:off x="6229655" y="1086120"/>
              <a:ext cx="920520" cy="202320"/>
            </p14:xfrm>
          </p:contentPart>
        </mc:Choice>
        <mc:Fallback xmlns="">
          <p:pic>
            <p:nvPicPr>
              <p:cNvPr id="43" name="Ink 43">
                <a:extLst>
                  <a:ext uri="{FF2B5EF4-FFF2-40B4-BE49-F238E27FC236}">
                    <a16:creationId xmlns:a16="http://schemas.microsoft.com/office/drawing/2014/main" id="{AFE35E0B-2482-6D41-AB4A-D1C9A940D5A8}"/>
                  </a:ext>
                </a:extLst>
              </p:cNvPr>
              <p:cNvPicPr/>
              <p:nvPr/>
            </p:nvPicPr>
            <p:blipFill>
              <a:blip r:embed="rId53"/>
              <a:stretch>
                <a:fillRect/>
              </a:stretch>
            </p:blipFill>
            <p:spPr>
              <a:xfrm>
                <a:off x="6220655" y="1077120"/>
                <a:ext cx="938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9D21EF6F-896A-1C4F-94FA-000DD86EA5FA}"/>
                  </a:ext>
                </a:extLst>
              </p14:cNvPr>
              <p14:cNvContentPartPr/>
              <p14:nvPr/>
            </p14:nvContentPartPr>
            <p14:xfrm>
              <a:off x="4813406" y="596880"/>
              <a:ext cx="674280" cy="626760"/>
            </p14:xfrm>
          </p:contentPart>
        </mc:Choice>
        <mc:Fallback xmlns="">
          <p:pic>
            <p:nvPicPr>
              <p:cNvPr id="44" name="Ink 43">
                <a:extLst>
                  <a:ext uri="{FF2B5EF4-FFF2-40B4-BE49-F238E27FC236}">
                    <a16:creationId xmlns:a16="http://schemas.microsoft.com/office/drawing/2014/main" id="{9D21EF6F-896A-1C4F-94FA-000DD86EA5FA}"/>
                  </a:ext>
                </a:extLst>
              </p:cNvPr>
              <p:cNvPicPr/>
              <p:nvPr/>
            </p:nvPicPr>
            <p:blipFill>
              <a:blip r:embed="rId55"/>
              <a:stretch>
                <a:fillRect/>
              </a:stretch>
            </p:blipFill>
            <p:spPr>
              <a:xfrm>
                <a:off x="4804411" y="587880"/>
                <a:ext cx="691911" cy="644400"/>
              </a:xfrm>
              <a:prstGeom prst="rect">
                <a:avLst/>
              </a:prstGeom>
            </p:spPr>
          </p:pic>
        </mc:Fallback>
      </mc:AlternateContent>
    </p:spTree>
    <p:extLst>
      <p:ext uri="{BB962C8B-B14F-4D97-AF65-F5344CB8AC3E}">
        <p14:creationId xmlns:p14="http://schemas.microsoft.com/office/powerpoint/2010/main" val="1036354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686800" cy="3657600"/>
          </a:xfrm>
        </p:spPr>
        <p:txBody>
          <a:bodyPr>
            <a:normAutofit/>
          </a:bodyPr>
          <a:lstStyle/>
          <a:p>
            <a:pPr marL="0" indent="0">
              <a:buNone/>
            </a:pPr>
            <a:r>
              <a:rPr lang="en-US">
                <a:solidFill>
                  <a:schemeClr val="accent1"/>
                </a:solidFill>
              </a:rPr>
              <a:t>Before we proved the Pumping Lemma …</a:t>
            </a:r>
          </a:p>
          <a:p>
            <a:pPr marL="0" indent="0">
              <a:buNone/>
            </a:pPr>
            <a:r>
              <a:rPr lang="en-US">
                <a:solidFill>
                  <a:srgbClr val="292934"/>
                </a:solidFill>
              </a:rPr>
              <a:t>We proved there was a set that was not regular because</a:t>
            </a:r>
          </a:p>
        </p:txBody>
      </p:sp>
      <p:sp>
        <p:nvSpPr>
          <p:cNvPr id="4" name="Oval 3"/>
          <p:cNvSpPr/>
          <p:nvPr/>
        </p:nvSpPr>
        <p:spPr>
          <a:xfrm>
            <a:off x="862272" y="2305166"/>
            <a:ext cx="7666380" cy="2383573"/>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chemeClr val="tx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2765802" y="2974471"/>
            <a:ext cx="14478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94402" y="2974646"/>
            <a:ext cx="1143000" cy="923330"/>
          </a:xfrm>
          <a:prstGeom prst="rect">
            <a:avLst/>
          </a:prstGeom>
          <a:noFill/>
        </p:spPr>
        <p:txBody>
          <a:bodyPr wrap="square" rtlCol="0">
            <a:spAutoFit/>
          </a:bodyPr>
          <a:lstStyle/>
          <a:p>
            <a:r>
              <a:rPr lang="en-US" b="1"/>
              <a:t>All Regular</a:t>
            </a:r>
          </a:p>
          <a:p>
            <a:r>
              <a:rPr lang="en-US" b="1"/>
              <a:t>Sets</a:t>
            </a:r>
          </a:p>
        </p:txBody>
      </p:sp>
      <p:cxnSp>
        <p:nvCxnSpPr>
          <p:cNvPr id="10" name="Straight Arrow Connector 9"/>
          <p:cNvCxnSpPr>
            <a:endCxn id="7" idx="2"/>
          </p:cNvCxnSpPr>
          <p:nvPr/>
        </p:nvCxnSpPr>
        <p:spPr>
          <a:xfrm flipV="1">
            <a:off x="1567767" y="3431671"/>
            <a:ext cx="1198035" cy="113161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9818" y="4488418"/>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p:nvPr/>
        </p:nvCxnSpPr>
        <p:spPr>
          <a:xfrm>
            <a:off x="8172239" y="2435912"/>
            <a:ext cx="0" cy="53873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21466" y="2066580"/>
            <a:ext cx="1582509" cy="369332"/>
          </a:xfrm>
          <a:prstGeom prst="rect">
            <a:avLst/>
          </a:prstGeom>
          <a:noFill/>
        </p:spPr>
        <p:txBody>
          <a:bodyPr wrap="none" rtlCol="0">
            <a:spAutoFit/>
          </a:bodyPr>
          <a:lstStyle/>
          <a:p>
            <a:r>
              <a:rPr lang="en-US" b="1">
                <a:solidFill>
                  <a:schemeClr val="tx2"/>
                </a:solidFill>
              </a:rPr>
              <a:t>Uncountable</a:t>
            </a:r>
          </a:p>
        </p:txBody>
      </p:sp>
    </p:spTree>
    <p:extLst>
      <p:ext uri="{BB962C8B-B14F-4D97-AF65-F5344CB8AC3E}">
        <p14:creationId xmlns:p14="http://schemas.microsoft.com/office/powerpoint/2010/main" val="2495072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686800" cy="3657600"/>
          </a:xfrm>
        </p:spPr>
        <p:txBody>
          <a:bodyPr>
            <a:normAutofit/>
          </a:bodyPr>
          <a:lstStyle/>
          <a:p>
            <a:pPr marL="0" indent="0">
              <a:buNone/>
            </a:pPr>
            <a:r>
              <a:rPr lang="en-US">
                <a:solidFill>
                  <a:schemeClr val="accent1"/>
                </a:solidFill>
              </a:rPr>
              <a:t>Before we proved the Pumping Lemma …</a:t>
            </a:r>
          </a:p>
          <a:p>
            <a:pPr marL="0" indent="0">
              <a:buNone/>
            </a:pPr>
            <a:r>
              <a:rPr lang="en-US">
                <a:solidFill>
                  <a:srgbClr val="292934"/>
                </a:solidFill>
              </a:rPr>
              <a:t>We proved there was a set that was not regular because</a:t>
            </a:r>
          </a:p>
        </p:txBody>
      </p:sp>
      <p:sp>
        <p:nvSpPr>
          <p:cNvPr id="4" name="Oval 3"/>
          <p:cNvSpPr/>
          <p:nvPr/>
        </p:nvSpPr>
        <p:spPr>
          <a:xfrm>
            <a:off x="862272" y="2305166"/>
            <a:ext cx="7666380" cy="2383573"/>
          </a:xfrm>
          <a:prstGeom prst="ellipse">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chemeClr val="tx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2765802" y="2974471"/>
            <a:ext cx="14478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94402" y="2974646"/>
            <a:ext cx="1143000" cy="923330"/>
          </a:xfrm>
          <a:prstGeom prst="rect">
            <a:avLst/>
          </a:prstGeom>
          <a:noFill/>
        </p:spPr>
        <p:txBody>
          <a:bodyPr wrap="square" rtlCol="0">
            <a:spAutoFit/>
          </a:bodyPr>
          <a:lstStyle/>
          <a:p>
            <a:r>
              <a:rPr lang="en-US" b="1"/>
              <a:t>All Regular</a:t>
            </a:r>
          </a:p>
          <a:p>
            <a:r>
              <a:rPr lang="en-US" b="1"/>
              <a:t>Sets</a:t>
            </a:r>
          </a:p>
        </p:txBody>
      </p:sp>
      <p:cxnSp>
        <p:nvCxnSpPr>
          <p:cNvPr id="10" name="Straight Arrow Connector 9"/>
          <p:cNvCxnSpPr>
            <a:endCxn id="7" idx="2"/>
          </p:cNvCxnSpPr>
          <p:nvPr/>
        </p:nvCxnSpPr>
        <p:spPr>
          <a:xfrm flipV="1">
            <a:off x="1567767" y="3431671"/>
            <a:ext cx="1198035" cy="113161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9818" y="4488418"/>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p:nvPr/>
        </p:nvCxnSpPr>
        <p:spPr>
          <a:xfrm>
            <a:off x="8172239" y="2435912"/>
            <a:ext cx="0" cy="53873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21466" y="2066580"/>
            <a:ext cx="1582509" cy="369332"/>
          </a:xfrm>
          <a:prstGeom prst="rect">
            <a:avLst/>
          </a:prstGeom>
          <a:noFill/>
        </p:spPr>
        <p:txBody>
          <a:bodyPr wrap="none" rtlCol="0">
            <a:spAutoFit/>
          </a:bodyPr>
          <a:lstStyle/>
          <a:p>
            <a:r>
              <a:rPr lang="en-US" b="1">
                <a:solidFill>
                  <a:schemeClr val="tx2"/>
                </a:solidFill>
              </a:rPr>
              <a:t>Uncountable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060B188-F4F6-B048-8103-870533A9D4C0}"/>
                  </a:ext>
                </a:extLst>
              </p14:cNvPr>
              <p14:cNvContentPartPr/>
              <p14:nvPr/>
            </p14:nvContentPartPr>
            <p14:xfrm>
              <a:off x="615600" y="4469680"/>
              <a:ext cx="1439280" cy="431280"/>
            </p14:xfrm>
          </p:contentPart>
        </mc:Choice>
        <mc:Fallback xmlns="">
          <p:pic>
            <p:nvPicPr>
              <p:cNvPr id="5" name="Ink 4">
                <a:extLst>
                  <a:ext uri="{FF2B5EF4-FFF2-40B4-BE49-F238E27FC236}">
                    <a16:creationId xmlns:a16="http://schemas.microsoft.com/office/drawing/2014/main" id="{4060B188-F4F6-B048-8103-870533A9D4C0}"/>
                  </a:ext>
                </a:extLst>
              </p:cNvPr>
              <p:cNvPicPr/>
              <p:nvPr/>
            </p:nvPicPr>
            <p:blipFill>
              <a:blip r:embed="rId3"/>
              <a:stretch>
                <a:fillRect/>
              </a:stretch>
            </p:blipFill>
            <p:spPr>
              <a:xfrm>
                <a:off x="606600" y="4460680"/>
                <a:ext cx="14569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4DAC65A-4579-2140-9BF6-E405748DC7C3}"/>
                  </a:ext>
                </a:extLst>
              </p14:cNvPr>
              <p14:cNvContentPartPr/>
              <p14:nvPr/>
            </p14:nvContentPartPr>
            <p14:xfrm>
              <a:off x="5473567" y="4353760"/>
              <a:ext cx="1731240" cy="40680"/>
            </p14:xfrm>
          </p:contentPart>
        </mc:Choice>
        <mc:Fallback xmlns="">
          <p:pic>
            <p:nvPicPr>
              <p:cNvPr id="9" name="Ink 8">
                <a:extLst>
                  <a:ext uri="{FF2B5EF4-FFF2-40B4-BE49-F238E27FC236}">
                    <a16:creationId xmlns:a16="http://schemas.microsoft.com/office/drawing/2014/main" id="{04DAC65A-4579-2140-9BF6-E405748DC7C3}"/>
                  </a:ext>
                </a:extLst>
              </p:cNvPr>
              <p:cNvPicPr/>
              <p:nvPr/>
            </p:nvPicPr>
            <p:blipFill>
              <a:blip r:embed="rId5"/>
              <a:stretch>
                <a:fillRect/>
              </a:stretch>
            </p:blipFill>
            <p:spPr>
              <a:xfrm>
                <a:off x="5464565" y="4344760"/>
                <a:ext cx="1748884"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009057E-7D5E-D64B-8C10-50947C449422}"/>
                  </a:ext>
                </a:extLst>
              </p14:cNvPr>
              <p14:cNvContentPartPr/>
              <p14:nvPr/>
            </p14:nvContentPartPr>
            <p14:xfrm>
              <a:off x="5593447" y="4525120"/>
              <a:ext cx="264600" cy="564120"/>
            </p14:xfrm>
          </p:contentPart>
        </mc:Choice>
        <mc:Fallback xmlns="">
          <p:pic>
            <p:nvPicPr>
              <p:cNvPr id="14" name="Ink 13">
                <a:extLst>
                  <a:ext uri="{FF2B5EF4-FFF2-40B4-BE49-F238E27FC236}">
                    <a16:creationId xmlns:a16="http://schemas.microsoft.com/office/drawing/2014/main" id="{E009057E-7D5E-D64B-8C10-50947C449422}"/>
                  </a:ext>
                </a:extLst>
              </p:cNvPr>
              <p:cNvPicPr/>
              <p:nvPr/>
            </p:nvPicPr>
            <p:blipFill>
              <a:blip r:embed="rId7"/>
              <a:stretch>
                <a:fillRect/>
              </a:stretch>
            </p:blipFill>
            <p:spPr>
              <a:xfrm>
                <a:off x="5584435" y="4516120"/>
                <a:ext cx="282264"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9">
                <a:extLst>
                  <a:ext uri="{FF2B5EF4-FFF2-40B4-BE49-F238E27FC236}">
                    <a16:creationId xmlns:a16="http://schemas.microsoft.com/office/drawing/2014/main" id="{EDA9465F-F00B-9943-9A3C-3961276B5745}"/>
                  </a:ext>
                </a:extLst>
              </p14:cNvPr>
              <p14:cNvContentPartPr/>
              <p14:nvPr/>
            </p14:nvContentPartPr>
            <p14:xfrm>
              <a:off x="5941927" y="4507120"/>
              <a:ext cx="392040" cy="534600"/>
            </p14:xfrm>
          </p:contentPart>
        </mc:Choice>
        <mc:Fallback xmlns="">
          <p:pic>
            <p:nvPicPr>
              <p:cNvPr id="19" name="Ink 19">
                <a:extLst>
                  <a:ext uri="{FF2B5EF4-FFF2-40B4-BE49-F238E27FC236}">
                    <a16:creationId xmlns:a16="http://schemas.microsoft.com/office/drawing/2014/main" id="{EDA9465F-F00B-9943-9A3C-3961276B5745}"/>
                  </a:ext>
                </a:extLst>
              </p:cNvPr>
              <p:cNvPicPr/>
              <p:nvPr/>
            </p:nvPicPr>
            <p:blipFill>
              <a:blip r:embed="rId9"/>
              <a:stretch>
                <a:fillRect/>
              </a:stretch>
            </p:blipFill>
            <p:spPr>
              <a:xfrm>
                <a:off x="5932927" y="4498120"/>
                <a:ext cx="4096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4">
                <a:extLst>
                  <a:ext uri="{FF2B5EF4-FFF2-40B4-BE49-F238E27FC236}">
                    <a16:creationId xmlns:a16="http://schemas.microsoft.com/office/drawing/2014/main" id="{D39B8DBB-9A26-1B4E-B611-2916D2F2C163}"/>
                  </a:ext>
                </a:extLst>
              </p14:cNvPr>
              <p14:cNvContentPartPr/>
              <p14:nvPr/>
            </p14:nvContentPartPr>
            <p14:xfrm>
              <a:off x="6398047" y="4507120"/>
              <a:ext cx="190800" cy="239400"/>
            </p14:xfrm>
          </p:contentPart>
        </mc:Choice>
        <mc:Fallback xmlns="">
          <p:pic>
            <p:nvPicPr>
              <p:cNvPr id="24" name="Ink 24">
                <a:extLst>
                  <a:ext uri="{FF2B5EF4-FFF2-40B4-BE49-F238E27FC236}">
                    <a16:creationId xmlns:a16="http://schemas.microsoft.com/office/drawing/2014/main" id="{D39B8DBB-9A26-1B4E-B611-2916D2F2C163}"/>
                  </a:ext>
                </a:extLst>
              </p:cNvPr>
              <p:cNvPicPr/>
              <p:nvPr/>
            </p:nvPicPr>
            <p:blipFill>
              <a:blip r:embed="rId11"/>
              <a:stretch>
                <a:fillRect/>
              </a:stretch>
            </p:blipFill>
            <p:spPr>
              <a:xfrm>
                <a:off x="6389047" y="4498134"/>
                <a:ext cx="208440" cy="25701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5F10A74A-84C9-0540-8A2B-47D4FEC285F4}"/>
                  </a:ext>
                </a:extLst>
              </p14:cNvPr>
              <p14:cNvContentPartPr/>
              <p14:nvPr/>
            </p14:nvContentPartPr>
            <p14:xfrm>
              <a:off x="6649687" y="4528360"/>
              <a:ext cx="120600" cy="563400"/>
            </p14:xfrm>
          </p:contentPart>
        </mc:Choice>
        <mc:Fallback xmlns="">
          <p:pic>
            <p:nvPicPr>
              <p:cNvPr id="25" name="Ink 24">
                <a:extLst>
                  <a:ext uri="{FF2B5EF4-FFF2-40B4-BE49-F238E27FC236}">
                    <a16:creationId xmlns:a16="http://schemas.microsoft.com/office/drawing/2014/main" id="{5F10A74A-84C9-0540-8A2B-47D4FEC285F4}"/>
                  </a:ext>
                </a:extLst>
              </p:cNvPr>
              <p:cNvPicPr/>
              <p:nvPr/>
            </p:nvPicPr>
            <p:blipFill>
              <a:blip r:embed="rId13"/>
              <a:stretch>
                <a:fillRect/>
              </a:stretch>
            </p:blipFill>
            <p:spPr>
              <a:xfrm>
                <a:off x="6640687" y="4519366"/>
                <a:ext cx="138240" cy="581029"/>
              </a:xfrm>
              <a:prstGeom prst="rect">
                <a:avLst/>
              </a:prstGeom>
            </p:spPr>
          </p:pic>
        </mc:Fallback>
      </mc:AlternateContent>
    </p:spTree>
    <p:extLst>
      <p:ext uri="{BB962C8B-B14F-4D97-AF65-F5344CB8AC3E}">
        <p14:creationId xmlns:p14="http://schemas.microsoft.com/office/powerpoint/2010/main" val="457378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Reminder: countable/ uncountable</a:t>
            </a:r>
          </a:p>
        </p:txBody>
      </p:sp>
      <p:sp>
        <p:nvSpPr>
          <p:cNvPr id="3" name="Content Placeholder 2"/>
          <p:cNvSpPr>
            <a:spLocks noGrp="1"/>
          </p:cNvSpPr>
          <p:nvPr>
            <p:ph idx="1"/>
          </p:nvPr>
        </p:nvSpPr>
        <p:spPr/>
        <p:txBody>
          <a:bodyPr/>
          <a:lstStyle/>
          <a:p>
            <a:pPr marL="0" indent="0">
              <a:buNone/>
            </a:pPr>
            <a:r>
              <a:rPr lang="en-US"/>
              <a:t>Sets A and B have the </a:t>
            </a:r>
            <a:r>
              <a:rPr lang="en-US" b="1">
                <a:solidFill>
                  <a:srgbClr val="4128D2"/>
                </a:solidFill>
              </a:rPr>
              <a:t>same size</a:t>
            </a:r>
            <a:r>
              <a:rPr lang="en-US">
                <a:solidFill>
                  <a:srgbClr val="4128D2"/>
                </a:solidFill>
              </a:rPr>
              <a:t> </a:t>
            </a:r>
            <a:r>
              <a:rPr lang="en-US"/>
              <a:t>|A| = |B| means there is a function between them that is both one-to-one and onto.</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lgn="r">
              <a:buNone/>
            </a:pPr>
            <a:endParaRPr lang="en-US" sz="1600" i="1">
              <a:solidFill>
                <a:schemeClr val="accent6"/>
              </a:solidFill>
            </a:endParaRPr>
          </a:p>
          <a:p>
            <a:pPr marL="0" indent="0" algn="r">
              <a:buNone/>
            </a:pPr>
            <a:r>
              <a:rPr lang="en-US" sz="1600" i="1">
                <a:solidFill>
                  <a:schemeClr val="accent6"/>
                </a:solidFill>
              </a:rPr>
              <a:t>Sipser p. 202-204</a:t>
            </a:r>
          </a:p>
          <a:p>
            <a:pPr marL="0" indent="0">
              <a:buNone/>
            </a:pPr>
            <a:endParaRPr lang="en-US"/>
          </a:p>
          <a:p>
            <a:pPr marL="0" indent="0">
              <a:buNone/>
            </a:pPr>
            <a:endParaRPr lang="en-US"/>
          </a:p>
        </p:txBody>
      </p:sp>
      <p:graphicFrame>
        <p:nvGraphicFramePr>
          <p:cNvPr id="4" name="Table 3"/>
          <p:cNvGraphicFramePr>
            <a:graphicFrameLocks noGrp="1"/>
          </p:cNvGraphicFramePr>
          <p:nvPr/>
        </p:nvGraphicFramePr>
        <p:xfrm>
          <a:off x="1524000" y="2317750"/>
          <a:ext cx="6096000" cy="17526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a:t>Countable</a:t>
                      </a:r>
                    </a:p>
                    <a:p>
                      <a:pPr algn="ctr"/>
                      <a:r>
                        <a:rPr lang="en-US"/>
                        <a:t>(finite or same size as N)</a:t>
                      </a:r>
                    </a:p>
                  </a:txBody>
                  <a:tcPr/>
                </a:tc>
                <a:tc>
                  <a:txBody>
                    <a:bodyPr/>
                    <a:lstStyle/>
                    <a:p>
                      <a:pPr algn="ctr"/>
                      <a:r>
                        <a:rPr lang="en-US"/>
                        <a:t>Uncountable</a:t>
                      </a:r>
                    </a:p>
                  </a:txBody>
                  <a:tcPr/>
                </a:tc>
                <a:extLst>
                  <a:ext uri="{0D108BD9-81ED-4DB2-BD59-A6C34878D82A}">
                    <a16:rowId xmlns:a16="http://schemas.microsoft.com/office/drawing/2014/main" val="10000"/>
                  </a:ext>
                </a:extLst>
              </a:tr>
              <a:tr h="370840">
                <a:tc>
                  <a:txBody>
                    <a:bodyPr/>
                    <a:lstStyle/>
                    <a:p>
                      <a:pPr algn="ctr"/>
                      <a:r>
                        <a:rPr lang="en-US"/>
                        <a:t>N, Z, Q</a:t>
                      </a:r>
                    </a:p>
                  </a:txBody>
                  <a:tcPr/>
                </a:tc>
                <a:tc>
                  <a:txBody>
                    <a:bodyPr/>
                    <a:lstStyle/>
                    <a:p>
                      <a:pPr algn="ctr"/>
                      <a:r>
                        <a:rPr lang="en-US"/>
                        <a:t>R</a:t>
                      </a:r>
                    </a:p>
                  </a:txBody>
                  <a:tcPr/>
                </a:tc>
                <a:extLst>
                  <a:ext uri="{0D108BD9-81ED-4DB2-BD59-A6C34878D82A}">
                    <a16:rowId xmlns:a16="http://schemas.microsoft.com/office/drawing/2014/main" val="10001"/>
                  </a:ext>
                </a:extLst>
              </a:tr>
              <a:tr h="370840">
                <a:tc>
                  <a:txBody>
                    <a:bodyPr/>
                    <a:lstStyle/>
                    <a:p>
                      <a:pPr algn="ctr"/>
                      <a:r>
                        <a:rPr lang="en-US"/>
                        <a:t>Σ*</a:t>
                      </a:r>
                    </a:p>
                  </a:txBody>
                  <a:tcPr/>
                </a:tc>
                <a:tc>
                  <a:txBody>
                    <a:bodyPr/>
                    <a:lstStyle/>
                    <a:p>
                      <a:pPr algn="ctr"/>
                      <a:r>
                        <a:rPr lang="en-US"/>
                        <a:t>{ infinite</a:t>
                      </a:r>
                      <a:r>
                        <a:rPr lang="en-US" baseline="0"/>
                        <a:t> sequences over </a:t>
                      </a:r>
                      <a:r>
                        <a:rPr lang="en-US"/>
                        <a:t>Σ}</a:t>
                      </a:r>
                    </a:p>
                  </a:txBody>
                  <a:tcPr/>
                </a:tc>
                <a:extLst>
                  <a:ext uri="{0D108BD9-81ED-4DB2-BD59-A6C34878D82A}">
                    <a16:rowId xmlns:a16="http://schemas.microsoft.com/office/drawing/2014/main" val="10002"/>
                  </a:ext>
                </a:extLst>
              </a:tr>
              <a:tr h="370840">
                <a:tc>
                  <a:txBody>
                    <a:bodyPr/>
                    <a:lstStyle/>
                    <a:p>
                      <a:pPr algn="ctr"/>
                      <a:r>
                        <a:rPr lang="en-US"/>
                        <a:t>The set of all TMs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a:t>P</a:t>
                      </a:r>
                      <a:r>
                        <a:rPr lang="en-US" i="0"/>
                        <a:t>(</a:t>
                      </a:r>
                      <a:r>
                        <a:rPr lang="en-US" i="0" baseline="0"/>
                        <a:t> </a:t>
                      </a:r>
                      <a:r>
                        <a:rPr lang="en-US"/>
                        <a:t>Σ*</a:t>
                      </a:r>
                      <a:r>
                        <a:rPr lang="en-US" i="0"/>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0156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713" y="2659728"/>
            <a:ext cx="8686800" cy="2446416"/>
          </a:xfrm>
          <a:noFill/>
          <a:ln>
            <a:solidFill>
              <a:srgbClr val="4128D2"/>
            </a:solidFill>
          </a:ln>
        </p:spPr>
        <p:txBody>
          <a:bodyPr>
            <a:noAutofit/>
          </a:bodyPr>
          <a:lstStyle/>
          <a:p>
            <a:pPr marL="0" indent="0">
              <a:buNone/>
            </a:pPr>
            <a:r>
              <a:rPr lang="en-US" sz="2000" b="1">
                <a:solidFill>
                  <a:srgbClr val="292934"/>
                </a:solidFill>
              </a:rPr>
              <a:t>Why</a:t>
            </a:r>
            <a:r>
              <a:rPr lang="en-US" sz="2000">
                <a:solidFill>
                  <a:srgbClr val="292934"/>
                </a:solidFill>
              </a:rPr>
              <a:t> is the set of Turing-recognizable languages </a:t>
            </a:r>
            <a:r>
              <a:rPr lang="en-US" sz="2000" b="1">
                <a:solidFill>
                  <a:srgbClr val="292934"/>
                </a:solidFill>
              </a:rPr>
              <a:t>countable</a:t>
            </a:r>
            <a:r>
              <a:rPr lang="en-US" sz="2000">
                <a:solidFill>
                  <a:srgbClr val="292934"/>
                </a:solidFill>
              </a:rPr>
              <a:t>?</a:t>
            </a:r>
          </a:p>
          <a:p>
            <a:pPr marL="457200" indent="-457200">
              <a:buAutoNum type="alphaUcPeriod"/>
            </a:pPr>
            <a:r>
              <a:rPr lang="en-US" sz="2000">
                <a:solidFill>
                  <a:srgbClr val="292934"/>
                </a:solidFill>
              </a:rPr>
              <a:t>It's equal to the set of all TMs, which we showed is countable.</a:t>
            </a:r>
          </a:p>
          <a:p>
            <a:pPr marL="457200" indent="-457200">
              <a:buAutoNum type="alphaUcPeriod"/>
            </a:pPr>
            <a:r>
              <a:rPr lang="en-US" sz="2000">
                <a:solidFill>
                  <a:srgbClr val="292934"/>
                </a:solidFill>
              </a:rPr>
              <a:t>It's a subset of the set of all TMs, which we showed is countable.</a:t>
            </a:r>
          </a:p>
          <a:p>
            <a:pPr marL="457200" indent="-457200">
              <a:buAutoNum type="alphaUcPeriod"/>
            </a:pPr>
            <a:r>
              <a:rPr lang="en-US" sz="2000">
                <a:solidFill>
                  <a:srgbClr val="292934"/>
                </a:solidFill>
              </a:rPr>
              <a:t>Each Turing-recognizable language is associated with a TM, so there can be no more Turing-recognizable languages than TMs.</a:t>
            </a:r>
          </a:p>
          <a:p>
            <a:pPr marL="457200" indent="-457200">
              <a:buAutoNum type="alphaUcPeriod"/>
            </a:pPr>
            <a:r>
              <a:rPr lang="en-US" sz="2000">
                <a:solidFill>
                  <a:srgbClr val="292934"/>
                </a:solidFill>
              </a:rPr>
              <a:t>More than one of the above.</a:t>
            </a:r>
          </a:p>
          <a:p>
            <a:pPr marL="457200" indent="-457200">
              <a:buAutoNum type="alphaUcPeriod"/>
            </a:pPr>
            <a:r>
              <a:rPr lang="en-US" sz="2000">
                <a:solidFill>
                  <a:srgbClr val="292934"/>
                </a:solidFill>
              </a:rPr>
              <a:t>I don't know.</a:t>
            </a:r>
          </a:p>
        </p:txBody>
      </p:sp>
      <p:sp>
        <p:nvSpPr>
          <p:cNvPr id="4" name="Oval 3"/>
          <p:cNvSpPr/>
          <p:nvPr/>
        </p:nvSpPr>
        <p:spPr>
          <a:xfrm>
            <a:off x="3276632" y="1113379"/>
            <a:ext cx="5252019" cy="1583705"/>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rgbClr val="4128D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3540965" y="1309803"/>
            <a:ext cx="264583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0965" y="1428012"/>
            <a:ext cx="2569635" cy="646331"/>
          </a:xfrm>
          <a:prstGeom prst="rect">
            <a:avLst/>
          </a:prstGeom>
          <a:noFill/>
        </p:spPr>
        <p:txBody>
          <a:bodyPr wrap="square" rtlCol="0">
            <a:spAutoFit/>
          </a:bodyPr>
          <a:lstStyle/>
          <a:p>
            <a:pPr algn="ctr"/>
            <a:r>
              <a:rPr lang="en-US" b="1"/>
              <a:t>All Turing-recognizable sets</a:t>
            </a:r>
          </a:p>
        </p:txBody>
      </p:sp>
      <p:cxnSp>
        <p:nvCxnSpPr>
          <p:cNvPr id="10" name="Straight Arrow Connector 9"/>
          <p:cNvCxnSpPr/>
          <p:nvPr/>
        </p:nvCxnSpPr>
        <p:spPr>
          <a:xfrm flipV="1">
            <a:off x="2304617" y="1848946"/>
            <a:ext cx="1236348" cy="35269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91437" y="1848946"/>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a:endCxn id="4" idx="7"/>
          </p:cNvCxnSpPr>
          <p:nvPr/>
        </p:nvCxnSpPr>
        <p:spPr>
          <a:xfrm flipH="1">
            <a:off x="7759511" y="1171803"/>
            <a:ext cx="246127" cy="17350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5472" y="744047"/>
            <a:ext cx="1582509" cy="369332"/>
          </a:xfrm>
          <a:prstGeom prst="rect">
            <a:avLst/>
          </a:prstGeom>
          <a:noFill/>
        </p:spPr>
        <p:txBody>
          <a:bodyPr wrap="none" rtlCol="0">
            <a:spAutoFit/>
          </a:bodyPr>
          <a:lstStyle/>
          <a:p>
            <a:r>
              <a:rPr lang="en-US" b="1">
                <a:solidFill>
                  <a:schemeClr val="tx2"/>
                </a:solidFill>
              </a:rPr>
              <a:t>Uncountable</a:t>
            </a:r>
          </a:p>
        </p:txBody>
      </p:sp>
    </p:spTree>
    <p:extLst>
      <p:ext uri="{BB962C8B-B14F-4D97-AF65-F5344CB8AC3E}">
        <p14:creationId xmlns:p14="http://schemas.microsoft.com/office/powerpoint/2010/main" val="1576100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713" y="2659728"/>
            <a:ext cx="8686800" cy="2446416"/>
          </a:xfrm>
          <a:noFill/>
          <a:ln>
            <a:solidFill>
              <a:srgbClr val="4128D2"/>
            </a:solidFill>
          </a:ln>
        </p:spPr>
        <p:txBody>
          <a:bodyPr>
            <a:noAutofit/>
          </a:bodyPr>
          <a:lstStyle/>
          <a:p>
            <a:pPr marL="0" indent="0">
              <a:buNone/>
            </a:pPr>
            <a:r>
              <a:rPr lang="en-US" sz="2000" b="1">
                <a:solidFill>
                  <a:srgbClr val="292934"/>
                </a:solidFill>
              </a:rPr>
              <a:t>Why</a:t>
            </a:r>
            <a:r>
              <a:rPr lang="en-US" sz="2000">
                <a:solidFill>
                  <a:srgbClr val="292934"/>
                </a:solidFill>
              </a:rPr>
              <a:t> is the set of Turing-recognizable languages </a:t>
            </a:r>
            <a:r>
              <a:rPr lang="en-US" sz="2000" b="1">
                <a:solidFill>
                  <a:srgbClr val="292934"/>
                </a:solidFill>
              </a:rPr>
              <a:t>countable</a:t>
            </a:r>
            <a:r>
              <a:rPr lang="en-US" sz="2000">
                <a:solidFill>
                  <a:srgbClr val="292934"/>
                </a:solidFill>
              </a:rPr>
              <a:t>?</a:t>
            </a:r>
          </a:p>
          <a:p>
            <a:pPr marL="457200" indent="-457200">
              <a:buAutoNum type="alphaUcPeriod"/>
            </a:pPr>
            <a:r>
              <a:rPr lang="en-US" sz="2000">
                <a:solidFill>
                  <a:srgbClr val="292934"/>
                </a:solidFill>
              </a:rPr>
              <a:t>It's equal to the set of all TMs, which we showed is countable.</a:t>
            </a:r>
          </a:p>
          <a:p>
            <a:pPr marL="457200" indent="-457200">
              <a:buAutoNum type="alphaUcPeriod"/>
            </a:pPr>
            <a:r>
              <a:rPr lang="en-US" sz="2000">
                <a:solidFill>
                  <a:srgbClr val="292934"/>
                </a:solidFill>
              </a:rPr>
              <a:t>It's a subset of the set of all TMs, which we showed is countable.</a:t>
            </a:r>
          </a:p>
          <a:p>
            <a:pPr marL="457200" indent="-457200">
              <a:buAutoNum type="alphaUcPeriod"/>
            </a:pPr>
            <a:r>
              <a:rPr lang="en-US" sz="2000">
                <a:solidFill>
                  <a:srgbClr val="292934"/>
                </a:solidFill>
              </a:rPr>
              <a:t>Each Turing-recognizable language is associated with a TM, so there can be no more Turing-recognizable languages than TMs.</a:t>
            </a:r>
          </a:p>
          <a:p>
            <a:pPr marL="457200" indent="-457200">
              <a:buAutoNum type="alphaUcPeriod"/>
            </a:pPr>
            <a:r>
              <a:rPr lang="en-US" sz="2000">
                <a:solidFill>
                  <a:srgbClr val="292934"/>
                </a:solidFill>
              </a:rPr>
              <a:t>More than one of the above.</a:t>
            </a:r>
          </a:p>
          <a:p>
            <a:pPr marL="457200" indent="-457200">
              <a:buAutoNum type="alphaUcPeriod"/>
            </a:pPr>
            <a:r>
              <a:rPr lang="en-US" sz="2000">
                <a:solidFill>
                  <a:srgbClr val="292934"/>
                </a:solidFill>
              </a:rPr>
              <a:t>I don't know.</a:t>
            </a:r>
          </a:p>
        </p:txBody>
      </p:sp>
      <p:sp>
        <p:nvSpPr>
          <p:cNvPr id="4" name="Oval 3"/>
          <p:cNvSpPr/>
          <p:nvPr/>
        </p:nvSpPr>
        <p:spPr>
          <a:xfrm>
            <a:off x="3276632" y="1113379"/>
            <a:ext cx="5252019" cy="1583705"/>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rgbClr val="4128D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3540965" y="1309803"/>
            <a:ext cx="264583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0965" y="1428012"/>
            <a:ext cx="2569635" cy="646331"/>
          </a:xfrm>
          <a:prstGeom prst="rect">
            <a:avLst/>
          </a:prstGeom>
          <a:noFill/>
        </p:spPr>
        <p:txBody>
          <a:bodyPr wrap="square" rtlCol="0">
            <a:spAutoFit/>
          </a:bodyPr>
          <a:lstStyle/>
          <a:p>
            <a:pPr algn="ctr"/>
            <a:r>
              <a:rPr lang="en-US" b="1"/>
              <a:t>All Turing-recognizable sets</a:t>
            </a:r>
          </a:p>
        </p:txBody>
      </p:sp>
      <p:cxnSp>
        <p:nvCxnSpPr>
          <p:cNvPr id="10" name="Straight Arrow Connector 9"/>
          <p:cNvCxnSpPr/>
          <p:nvPr/>
        </p:nvCxnSpPr>
        <p:spPr>
          <a:xfrm flipV="1">
            <a:off x="2304617" y="1848946"/>
            <a:ext cx="1236348" cy="35269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91437" y="1848946"/>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a:endCxn id="4" idx="7"/>
          </p:cNvCxnSpPr>
          <p:nvPr/>
        </p:nvCxnSpPr>
        <p:spPr>
          <a:xfrm flipH="1">
            <a:off x="7759511" y="1171803"/>
            <a:ext cx="246127" cy="17350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5472" y="744047"/>
            <a:ext cx="1582509" cy="369332"/>
          </a:xfrm>
          <a:prstGeom prst="rect">
            <a:avLst/>
          </a:prstGeom>
          <a:noFill/>
        </p:spPr>
        <p:txBody>
          <a:bodyPr wrap="none" rtlCol="0">
            <a:spAutoFit/>
          </a:bodyPr>
          <a:lstStyle/>
          <a:p>
            <a:r>
              <a:rPr lang="en-US" b="1">
                <a:solidFill>
                  <a:schemeClr val="tx2"/>
                </a:solidFill>
              </a:rPr>
              <a:t>Uncountable</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BECC67EF-53C7-0749-8B41-8178EE03C1DD}"/>
                  </a:ext>
                </a:extLst>
              </p14:cNvPr>
              <p14:cNvContentPartPr/>
              <p14:nvPr/>
            </p14:nvContentPartPr>
            <p14:xfrm>
              <a:off x="102600" y="3796066"/>
              <a:ext cx="600120" cy="504360"/>
            </p14:xfrm>
          </p:contentPart>
        </mc:Choice>
        <mc:Fallback xmlns="">
          <p:pic>
            <p:nvPicPr>
              <p:cNvPr id="24" name="Ink 23">
                <a:extLst>
                  <a:ext uri="{FF2B5EF4-FFF2-40B4-BE49-F238E27FC236}">
                    <a16:creationId xmlns:a16="http://schemas.microsoft.com/office/drawing/2014/main" id="{BECC67EF-53C7-0749-8B41-8178EE03C1DD}"/>
                  </a:ext>
                </a:extLst>
              </p:cNvPr>
              <p:cNvPicPr/>
              <p:nvPr/>
            </p:nvPicPr>
            <p:blipFill>
              <a:blip r:embed="rId3"/>
              <a:stretch>
                <a:fillRect/>
              </a:stretch>
            </p:blipFill>
            <p:spPr>
              <a:xfrm>
                <a:off x="90000" y="3783466"/>
                <a:ext cx="6249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56DA69E-4C42-4B1B-ADBD-E4F2989F6612}"/>
                  </a:ext>
                </a:extLst>
              </p14:cNvPr>
              <p14:cNvContentPartPr/>
              <p14:nvPr/>
            </p14:nvContentPartPr>
            <p14:xfrm>
              <a:off x="1168275" y="3352340"/>
              <a:ext cx="628650" cy="19050"/>
            </p14:xfrm>
          </p:contentPart>
        </mc:Choice>
        <mc:Fallback xmlns="">
          <p:pic>
            <p:nvPicPr>
              <p:cNvPr id="26" name="Ink 25">
                <a:extLst>
                  <a:ext uri="{FF2B5EF4-FFF2-40B4-BE49-F238E27FC236}">
                    <a16:creationId xmlns:a16="http://schemas.microsoft.com/office/drawing/2014/main" id="{356DA69E-4C42-4B1B-ADBD-E4F2989F6612}"/>
                  </a:ext>
                </a:extLst>
              </p:cNvPr>
              <p:cNvPicPr/>
              <p:nvPr/>
            </p:nvPicPr>
            <p:blipFill>
              <a:blip r:embed="rId5"/>
              <a:stretch>
                <a:fillRect/>
              </a:stretch>
            </p:blipFill>
            <p:spPr>
              <a:xfrm>
                <a:off x="1150262" y="3332496"/>
                <a:ext cx="664316" cy="583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A4261BC3-80EB-4807-AAC1-3D312EF8007B}"/>
                  </a:ext>
                </a:extLst>
              </p14:cNvPr>
              <p14:cNvContentPartPr/>
              <p14:nvPr/>
            </p14:nvContentPartPr>
            <p14:xfrm>
              <a:off x="2562479" y="3351356"/>
              <a:ext cx="1552575" cy="28575"/>
            </p14:xfrm>
          </p:contentPart>
        </mc:Choice>
        <mc:Fallback xmlns="">
          <p:pic>
            <p:nvPicPr>
              <p:cNvPr id="27" name="Ink 26">
                <a:extLst>
                  <a:ext uri="{FF2B5EF4-FFF2-40B4-BE49-F238E27FC236}">
                    <a16:creationId xmlns:a16="http://schemas.microsoft.com/office/drawing/2014/main" id="{A4261BC3-80EB-4807-AAC1-3D312EF8007B}"/>
                  </a:ext>
                </a:extLst>
              </p:cNvPr>
              <p:cNvPicPr/>
              <p:nvPr/>
            </p:nvPicPr>
            <p:blipFill>
              <a:blip r:embed="rId7"/>
              <a:stretch>
                <a:fillRect/>
              </a:stretch>
            </p:blipFill>
            <p:spPr>
              <a:xfrm>
                <a:off x="2544472" y="3331784"/>
                <a:ext cx="1588229" cy="6732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D4FA086-CEE9-4541-BD0D-4643C83A382F}"/>
                  </a:ext>
                </a:extLst>
              </p14:cNvPr>
              <p14:cNvContentPartPr/>
              <p14:nvPr/>
            </p14:nvContentPartPr>
            <p14:xfrm>
              <a:off x="799434" y="3714408"/>
              <a:ext cx="295274" cy="9525"/>
            </p14:xfrm>
          </p:contentPart>
        </mc:Choice>
        <mc:Fallback xmlns="">
          <p:pic>
            <p:nvPicPr>
              <p:cNvPr id="28" name="Ink 27">
                <a:extLst>
                  <a:ext uri="{FF2B5EF4-FFF2-40B4-BE49-F238E27FC236}">
                    <a16:creationId xmlns:a16="http://schemas.microsoft.com/office/drawing/2014/main" id="{1D4FA086-CEE9-4541-BD0D-4643C83A382F}"/>
                  </a:ext>
                </a:extLst>
              </p:cNvPr>
              <p:cNvPicPr/>
              <p:nvPr/>
            </p:nvPicPr>
            <p:blipFill>
              <a:blip r:embed="rId9"/>
              <a:stretch>
                <a:fillRect/>
              </a:stretch>
            </p:blipFill>
            <p:spPr>
              <a:xfrm>
                <a:off x="781408" y="3238158"/>
                <a:ext cx="330966"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4E419725-48DD-46EB-9DC6-E10643D91472}"/>
                  </a:ext>
                </a:extLst>
              </p14:cNvPr>
              <p14:cNvContentPartPr/>
              <p14:nvPr/>
            </p14:nvContentPartPr>
            <p14:xfrm>
              <a:off x="1360906" y="3422151"/>
              <a:ext cx="771525" cy="323850"/>
            </p14:xfrm>
          </p:contentPart>
        </mc:Choice>
        <mc:Fallback xmlns="">
          <p:pic>
            <p:nvPicPr>
              <p:cNvPr id="30" name="Ink 29">
                <a:extLst>
                  <a:ext uri="{FF2B5EF4-FFF2-40B4-BE49-F238E27FC236}">
                    <a16:creationId xmlns:a16="http://schemas.microsoft.com/office/drawing/2014/main" id="{4E419725-48DD-46EB-9DC6-E10643D91472}"/>
                  </a:ext>
                </a:extLst>
              </p:cNvPr>
              <p:cNvPicPr/>
              <p:nvPr/>
            </p:nvPicPr>
            <p:blipFill>
              <a:blip r:embed="rId11"/>
              <a:stretch>
                <a:fillRect/>
              </a:stretch>
            </p:blipFill>
            <p:spPr>
              <a:xfrm>
                <a:off x="1342980" y="3404318"/>
                <a:ext cx="807018" cy="35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1FD9B15A-FA7C-45B7-B57A-FC281FC22AD4}"/>
                  </a:ext>
                </a:extLst>
              </p14:cNvPr>
              <p14:cNvContentPartPr/>
              <p14:nvPr/>
            </p14:nvContentPartPr>
            <p14:xfrm>
              <a:off x="2321226" y="3719176"/>
              <a:ext cx="2038350" cy="47625"/>
            </p14:xfrm>
          </p:contentPart>
        </mc:Choice>
        <mc:Fallback xmlns="">
          <p:pic>
            <p:nvPicPr>
              <p:cNvPr id="31" name="Ink 30">
                <a:extLst>
                  <a:ext uri="{FF2B5EF4-FFF2-40B4-BE49-F238E27FC236}">
                    <a16:creationId xmlns:a16="http://schemas.microsoft.com/office/drawing/2014/main" id="{1FD9B15A-FA7C-45B7-B57A-FC281FC22AD4}"/>
                  </a:ext>
                </a:extLst>
              </p:cNvPr>
              <p:cNvPicPr/>
              <p:nvPr/>
            </p:nvPicPr>
            <p:blipFill>
              <a:blip r:embed="rId13"/>
              <a:stretch>
                <a:fillRect/>
              </a:stretch>
            </p:blipFill>
            <p:spPr>
              <a:xfrm>
                <a:off x="2303219" y="3701272"/>
                <a:ext cx="2074003" cy="8307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3163F9B4-9141-4201-ADE3-5F3BC5D94E91}"/>
                  </a:ext>
                </a:extLst>
              </p14:cNvPr>
              <p14:cNvContentPartPr/>
              <p14:nvPr/>
            </p14:nvContentPartPr>
            <p14:xfrm>
              <a:off x="7079690" y="3732381"/>
              <a:ext cx="514350" cy="466725"/>
            </p14:xfrm>
          </p:contentPart>
        </mc:Choice>
        <mc:Fallback xmlns="">
          <p:pic>
            <p:nvPicPr>
              <p:cNvPr id="33" name="Ink 32">
                <a:extLst>
                  <a:ext uri="{FF2B5EF4-FFF2-40B4-BE49-F238E27FC236}">
                    <a16:creationId xmlns:a16="http://schemas.microsoft.com/office/drawing/2014/main" id="{3163F9B4-9141-4201-ADE3-5F3BC5D94E91}"/>
                  </a:ext>
                </a:extLst>
              </p:cNvPr>
              <p:cNvPicPr/>
              <p:nvPr/>
            </p:nvPicPr>
            <p:blipFill>
              <a:blip r:embed="rId15"/>
              <a:stretch>
                <a:fillRect/>
              </a:stretch>
            </p:blipFill>
            <p:spPr>
              <a:xfrm>
                <a:off x="7061566" y="3714305"/>
                <a:ext cx="550235" cy="5025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36E40680-6519-4AA8-B504-AA7FF96BA098}"/>
                  </a:ext>
                </a:extLst>
              </p14:cNvPr>
              <p14:cNvContentPartPr/>
              <p14:nvPr/>
            </p14:nvContentPartPr>
            <p14:xfrm>
              <a:off x="772001" y="4377779"/>
              <a:ext cx="3867150" cy="57150"/>
            </p14:xfrm>
          </p:contentPart>
        </mc:Choice>
        <mc:Fallback xmlns="">
          <p:pic>
            <p:nvPicPr>
              <p:cNvPr id="35" name="Ink 34">
                <a:extLst>
                  <a:ext uri="{FF2B5EF4-FFF2-40B4-BE49-F238E27FC236}">
                    <a16:creationId xmlns:a16="http://schemas.microsoft.com/office/drawing/2014/main" id="{36E40680-6519-4AA8-B504-AA7FF96BA098}"/>
                  </a:ext>
                </a:extLst>
              </p:cNvPr>
              <p:cNvPicPr/>
              <p:nvPr/>
            </p:nvPicPr>
            <p:blipFill>
              <a:blip r:embed="rId17"/>
              <a:stretch>
                <a:fillRect/>
              </a:stretch>
            </p:blipFill>
            <p:spPr>
              <a:xfrm>
                <a:off x="754014" y="4360871"/>
                <a:ext cx="3902764" cy="906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706274C9-B9BB-4605-BBF5-830C46466EA7}"/>
                  </a:ext>
                </a:extLst>
              </p14:cNvPr>
              <p14:cNvContentPartPr/>
              <p14:nvPr/>
            </p14:nvContentPartPr>
            <p14:xfrm>
              <a:off x="1462955" y="4074283"/>
              <a:ext cx="3362325" cy="66675"/>
            </p14:xfrm>
          </p:contentPart>
        </mc:Choice>
        <mc:Fallback xmlns="">
          <p:pic>
            <p:nvPicPr>
              <p:cNvPr id="36" name="Ink 35">
                <a:extLst>
                  <a:ext uri="{FF2B5EF4-FFF2-40B4-BE49-F238E27FC236}">
                    <a16:creationId xmlns:a16="http://schemas.microsoft.com/office/drawing/2014/main" id="{706274C9-B9BB-4605-BBF5-830C46466EA7}"/>
                  </a:ext>
                </a:extLst>
              </p:cNvPr>
              <p:cNvPicPr/>
              <p:nvPr/>
            </p:nvPicPr>
            <p:blipFill>
              <a:blip r:embed="rId19"/>
              <a:stretch>
                <a:fillRect/>
              </a:stretch>
            </p:blipFill>
            <p:spPr>
              <a:xfrm>
                <a:off x="1444975" y="4056455"/>
                <a:ext cx="3397926" cy="1019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a:extLst>
                  <a:ext uri="{FF2B5EF4-FFF2-40B4-BE49-F238E27FC236}">
                    <a16:creationId xmlns:a16="http://schemas.microsoft.com/office/drawing/2014/main" id="{0F038008-E3BA-4257-A2FE-11CA2024E3F8}"/>
                  </a:ext>
                </a:extLst>
              </p14:cNvPr>
              <p14:cNvContentPartPr/>
              <p14:nvPr/>
            </p14:nvContentPartPr>
            <p14:xfrm>
              <a:off x="226572" y="3074348"/>
              <a:ext cx="390524" cy="295274"/>
            </p14:xfrm>
          </p:contentPart>
        </mc:Choice>
        <mc:Fallback xmlns="">
          <p:pic>
            <p:nvPicPr>
              <p:cNvPr id="37" name="Ink 36">
                <a:extLst>
                  <a:ext uri="{FF2B5EF4-FFF2-40B4-BE49-F238E27FC236}">
                    <a16:creationId xmlns:a16="http://schemas.microsoft.com/office/drawing/2014/main" id="{0F038008-E3BA-4257-A2FE-11CA2024E3F8}"/>
                  </a:ext>
                </a:extLst>
              </p:cNvPr>
              <p:cNvPicPr/>
              <p:nvPr/>
            </p:nvPicPr>
            <p:blipFill>
              <a:blip r:embed="rId21"/>
              <a:stretch>
                <a:fillRect/>
              </a:stretch>
            </p:blipFill>
            <p:spPr>
              <a:xfrm>
                <a:off x="217648" y="3065291"/>
                <a:ext cx="408015" cy="31302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Ink 37">
                <a:extLst>
                  <a:ext uri="{FF2B5EF4-FFF2-40B4-BE49-F238E27FC236}">
                    <a16:creationId xmlns:a16="http://schemas.microsoft.com/office/drawing/2014/main" id="{25DA2F3A-86C7-4E95-B91C-389B7F559A75}"/>
                  </a:ext>
                </a:extLst>
              </p14:cNvPr>
              <p14:cNvContentPartPr/>
              <p14:nvPr/>
            </p14:nvContentPartPr>
            <p14:xfrm>
              <a:off x="242992" y="3033331"/>
              <a:ext cx="485775" cy="323850"/>
            </p14:xfrm>
          </p:contentPart>
        </mc:Choice>
        <mc:Fallback xmlns="">
          <p:pic>
            <p:nvPicPr>
              <p:cNvPr id="38" name="Ink 37">
                <a:extLst>
                  <a:ext uri="{FF2B5EF4-FFF2-40B4-BE49-F238E27FC236}">
                    <a16:creationId xmlns:a16="http://schemas.microsoft.com/office/drawing/2014/main" id="{25DA2F3A-86C7-4E95-B91C-389B7F559A75}"/>
                  </a:ext>
                </a:extLst>
              </p:cNvPr>
              <p:cNvPicPr/>
              <p:nvPr/>
            </p:nvPicPr>
            <p:blipFill>
              <a:blip r:embed="rId23"/>
              <a:stretch>
                <a:fillRect/>
              </a:stretch>
            </p:blipFill>
            <p:spPr>
              <a:xfrm>
                <a:off x="233996" y="3024275"/>
                <a:ext cx="503407" cy="34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ABB1A76E-F648-402B-869B-4BED7E1FCF3D}"/>
                  </a:ext>
                </a:extLst>
              </p14:cNvPr>
              <p14:cNvContentPartPr/>
              <p14:nvPr/>
            </p14:nvContentPartPr>
            <p14:xfrm>
              <a:off x="256728" y="3466345"/>
              <a:ext cx="352425" cy="276225"/>
            </p14:xfrm>
          </p:contentPart>
        </mc:Choice>
        <mc:Fallback xmlns="">
          <p:pic>
            <p:nvPicPr>
              <p:cNvPr id="39" name="Ink 38">
                <a:extLst>
                  <a:ext uri="{FF2B5EF4-FFF2-40B4-BE49-F238E27FC236}">
                    <a16:creationId xmlns:a16="http://schemas.microsoft.com/office/drawing/2014/main" id="{ABB1A76E-F648-402B-869B-4BED7E1FCF3D}"/>
                  </a:ext>
                </a:extLst>
              </p:cNvPr>
              <p:cNvPicPr/>
              <p:nvPr/>
            </p:nvPicPr>
            <p:blipFill>
              <a:blip r:embed="rId25"/>
              <a:stretch>
                <a:fillRect/>
              </a:stretch>
            </p:blipFill>
            <p:spPr>
              <a:xfrm>
                <a:off x="247682" y="3457411"/>
                <a:ext cx="370155" cy="29373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2F83E0C2-032D-446F-A006-5438122F69B5}"/>
                  </a:ext>
                </a:extLst>
              </p14:cNvPr>
              <p14:cNvContentPartPr/>
              <p14:nvPr/>
            </p14:nvContentPartPr>
            <p14:xfrm>
              <a:off x="266830" y="3515837"/>
              <a:ext cx="257175" cy="190500"/>
            </p14:xfrm>
          </p:contentPart>
        </mc:Choice>
        <mc:Fallback xmlns="">
          <p:pic>
            <p:nvPicPr>
              <p:cNvPr id="40" name="Ink 39">
                <a:extLst>
                  <a:ext uri="{FF2B5EF4-FFF2-40B4-BE49-F238E27FC236}">
                    <a16:creationId xmlns:a16="http://schemas.microsoft.com/office/drawing/2014/main" id="{2F83E0C2-032D-446F-A006-5438122F69B5}"/>
                  </a:ext>
                </a:extLst>
              </p:cNvPr>
              <p:cNvPicPr/>
              <p:nvPr/>
            </p:nvPicPr>
            <p:blipFill>
              <a:blip r:embed="rId27"/>
              <a:stretch>
                <a:fillRect/>
              </a:stretch>
            </p:blipFill>
            <p:spPr>
              <a:xfrm>
                <a:off x="257998" y="3507018"/>
                <a:ext cx="274485" cy="2077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36DF9DCC-C0B0-4AED-88B7-3E8108B5016A}"/>
                  </a:ext>
                </a:extLst>
              </p14:cNvPr>
              <p14:cNvContentPartPr/>
              <p14:nvPr/>
            </p14:nvContentPartPr>
            <p14:xfrm>
              <a:off x="1143960" y="2638956"/>
              <a:ext cx="3495675" cy="428625"/>
            </p14:xfrm>
          </p:contentPart>
        </mc:Choice>
        <mc:Fallback xmlns="">
          <p:pic>
            <p:nvPicPr>
              <p:cNvPr id="42" name="Ink 41">
                <a:extLst>
                  <a:ext uri="{FF2B5EF4-FFF2-40B4-BE49-F238E27FC236}">
                    <a16:creationId xmlns:a16="http://schemas.microsoft.com/office/drawing/2014/main" id="{36DF9DCC-C0B0-4AED-88B7-3E8108B5016A}"/>
                  </a:ext>
                </a:extLst>
              </p:cNvPr>
              <p:cNvPicPr/>
              <p:nvPr/>
            </p:nvPicPr>
            <p:blipFill>
              <a:blip r:embed="rId29"/>
              <a:stretch>
                <a:fillRect/>
              </a:stretch>
            </p:blipFill>
            <p:spPr>
              <a:xfrm>
                <a:off x="1125937" y="2620947"/>
                <a:ext cx="3531360" cy="4642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4A2BEE97-5F42-453C-A78D-D1C0AF6A1853}"/>
                  </a:ext>
                </a:extLst>
              </p14:cNvPr>
              <p14:cNvContentPartPr/>
              <p14:nvPr/>
            </p14:nvContentPartPr>
            <p14:xfrm>
              <a:off x="1218627" y="3035907"/>
              <a:ext cx="3419475" cy="66675"/>
            </p14:xfrm>
          </p:contentPart>
        </mc:Choice>
        <mc:Fallback xmlns="">
          <p:pic>
            <p:nvPicPr>
              <p:cNvPr id="43" name="Ink 42">
                <a:extLst>
                  <a:ext uri="{FF2B5EF4-FFF2-40B4-BE49-F238E27FC236}">
                    <a16:creationId xmlns:a16="http://schemas.microsoft.com/office/drawing/2014/main" id="{4A2BEE97-5F42-453C-A78D-D1C0AF6A1853}"/>
                  </a:ext>
                </a:extLst>
              </p:cNvPr>
              <p:cNvPicPr/>
              <p:nvPr/>
            </p:nvPicPr>
            <p:blipFill>
              <a:blip r:embed="rId31"/>
              <a:stretch>
                <a:fillRect/>
              </a:stretch>
            </p:blipFill>
            <p:spPr>
              <a:xfrm>
                <a:off x="1200632" y="3017283"/>
                <a:ext cx="3455106" cy="10355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Ink 43">
                <a:extLst>
                  <a:ext uri="{FF2B5EF4-FFF2-40B4-BE49-F238E27FC236}">
                    <a16:creationId xmlns:a16="http://schemas.microsoft.com/office/drawing/2014/main" id="{F1F5C41E-D6A0-47DC-B9B5-24A4FA325099}"/>
                  </a:ext>
                </a:extLst>
              </p14:cNvPr>
              <p14:cNvContentPartPr/>
              <p14:nvPr/>
            </p14:nvContentPartPr>
            <p14:xfrm>
              <a:off x="4642831" y="1719569"/>
              <a:ext cx="676275" cy="28575"/>
            </p14:xfrm>
          </p:contentPart>
        </mc:Choice>
        <mc:Fallback xmlns="">
          <p:pic>
            <p:nvPicPr>
              <p:cNvPr id="44" name="Ink 43">
                <a:extLst>
                  <a:ext uri="{FF2B5EF4-FFF2-40B4-BE49-F238E27FC236}">
                    <a16:creationId xmlns:a16="http://schemas.microsoft.com/office/drawing/2014/main" id="{F1F5C41E-D6A0-47DC-B9B5-24A4FA325099}"/>
                  </a:ext>
                </a:extLst>
              </p:cNvPr>
              <p:cNvPicPr/>
              <p:nvPr/>
            </p:nvPicPr>
            <p:blipFill>
              <a:blip r:embed="rId33"/>
              <a:stretch>
                <a:fillRect/>
              </a:stretch>
            </p:blipFill>
            <p:spPr>
              <a:xfrm>
                <a:off x="4633890" y="1709216"/>
                <a:ext cx="693799" cy="4886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Ink 44">
                <a:extLst>
                  <a:ext uri="{FF2B5EF4-FFF2-40B4-BE49-F238E27FC236}">
                    <a16:creationId xmlns:a16="http://schemas.microsoft.com/office/drawing/2014/main" id="{FF683F74-C553-471D-9E01-450C6170C6AA}"/>
                  </a:ext>
                </a:extLst>
              </p14:cNvPr>
              <p14:cNvContentPartPr/>
              <p14:nvPr/>
            </p14:nvContentPartPr>
            <p14:xfrm>
              <a:off x="3877943" y="1993968"/>
              <a:ext cx="1447800" cy="9525"/>
            </p14:xfrm>
          </p:contentPart>
        </mc:Choice>
        <mc:Fallback xmlns="">
          <p:pic>
            <p:nvPicPr>
              <p:cNvPr id="45" name="Ink 44">
                <a:extLst>
                  <a:ext uri="{FF2B5EF4-FFF2-40B4-BE49-F238E27FC236}">
                    <a16:creationId xmlns:a16="http://schemas.microsoft.com/office/drawing/2014/main" id="{FF683F74-C553-471D-9E01-450C6170C6AA}"/>
                  </a:ext>
                </a:extLst>
              </p:cNvPr>
              <p:cNvPicPr/>
              <p:nvPr/>
            </p:nvPicPr>
            <p:blipFill>
              <a:blip r:embed="rId35"/>
              <a:stretch>
                <a:fillRect/>
              </a:stretch>
            </p:blipFill>
            <p:spPr>
              <a:xfrm>
                <a:off x="3868968" y="1755843"/>
                <a:ext cx="1465390"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D7726865-A00D-4482-8659-84BAF548577D}"/>
                  </a:ext>
                </a:extLst>
              </p14:cNvPr>
              <p14:cNvContentPartPr/>
              <p14:nvPr/>
            </p14:nvContentPartPr>
            <p14:xfrm>
              <a:off x="5375634" y="2062151"/>
              <a:ext cx="19050" cy="123825"/>
            </p14:xfrm>
          </p:contentPart>
        </mc:Choice>
        <mc:Fallback xmlns="">
          <p:pic>
            <p:nvPicPr>
              <p:cNvPr id="46" name="Ink 45">
                <a:extLst>
                  <a:ext uri="{FF2B5EF4-FFF2-40B4-BE49-F238E27FC236}">
                    <a16:creationId xmlns:a16="http://schemas.microsoft.com/office/drawing/2014/main" id="{D7726865-A00D-4482-8659-84BAF548577D}"/>
                  </a:ext>
                </a:extLst>
              </p:cNvPr>
              <p:cNvPicPr/>
              <p:nvPr/>
            </p:nvPicPr>
            <p:blipFill>
              <a:blip r:embed="rId37"/>
              <a:stretch>
                <a:fillRect/>
              </a:stretch>
            </p:blipFill>
            <p:spPr>
              <a:xfrm>
                <a:off x="5367696" y="2053406"/>
                <a:ext cx="34608" cy="1409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F090A541-92AF-4FE2-97C6-716A7E0C1B36}"/>
                  </a:ext>
                </a:extLst>
              </p14:cNvPr>
              <p14:cNvContentPartPr/>
              <p14:nvPr/>
            </p14:nvContentPartPr>
            <p14:xfrm>
              <a:off x="5312747" y="2120724"/>
              <a:ext cx="142875" cy="9525"/>
            </p14:xfrm>
          </p:contentPart>
        </mc:Choice>
        <mc:Fallback xmlns="">
          <p:pic>
            <p:nvPicPr>
              <p:cNvPr id="47" name="Ink 46">
                <a:extLst>
                  <a:ext uri="{FF2B5EF4-FFF2-40B4-BE49-F238E27FC236}">
                    <a16:creationId xmlns:a16="http://schemas.microsoft.com/office/drawing/2014/main" id="{F090A541-92AF-4FE2-97C6-716A7E0C1B36}"/>
                  </a:ext>
                </a:extLst>
              </p:cNvPr>
              <p:cNvPicPr/>
              <p:nvPr/>
            </p:nvPicPr>
            <p:blipFill>
              <a:blip r:embed="rId39"/>
              <a:stretch>
                <a:fillRect/>
              </a:stretch>
            </p:blipFill>
            <p:spPr>
              <a:xfrm>
                <a:off x="5303949" y="2111199"/>
                <a:ext cx="160119" cy="2819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26DCE3ED-73CA-4FAC-B161-7EE362456703}"/>
                  </a:ext>
                </a:extLst>
              </p14:cNvPr>
              <p14:cNvContentPartPr/>
              <p14:nvPr/>
            </p14:nvContentPartPr>
            <p14:xfrm>
              <a:off x="5334769" y="2077628"/>
              <a:ext cx="114300" cy="95250"/>
            </p14:xfrm>
          </p:contentPart>
        </mc:Choice>
        <mc:Fallback xmlns="">
          <p:pic>
            <p:nvPicPr>
              <p:cNvPr id="48" name="Ink 47">
                <a:extLst>
                  <a:ext uri="{FF2B5EF4-FFF2-40B4-BE49-F238E27FC236}">
                    <a16:creationId xmlns:a16="http://schemas.microsoft.com/office/drawing/2014/main" id="{26DCE3ED-73CA-4FAC-B161-7EE362456703}"/>
                  </a:ext>
                </a:extLst>
              </p:cNvPr>
              <p:cNvPicPr/>
              <p:nvPr/>
            </p:nvPicPr>
            <p:blipFill>
              <a:blip r:embed="rId41"/>
              <a:stretch>
                <a:fillRect/>
              </a:stretch>
            </p:blipFill>
            <p:spPr>
              <a:xfrm>
                <a:off x="5326030" y="2069062"/>
                <a:ext cx="131428" cy="11203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F65D5A2B-B8D6-4AAB-BEE3-5DF1B7086369}"/>
                  </a:ext>
                </a:extLst>
              </p14:cNvPr>
              <p14:cNvContentPartPr/>
              <p14:nvPr/>
            </p14:nvContentPartPr>
            <p14:xfrm>
              <a:off x="5337077" y="2065217"/>
              <a:ext cx="95250" cy="114300"/>
            </p14:xfrm>
          </p:contentPart>
        </mc:Choice>
        <mc:Fallback xmlns="">
          <p:pic>
            <p:nvPicPr>
              <p:cNvPr id="49" name="Ink 48">
                <a:extLst>
                  <a:ext uri="{FF2B5EF4-FFF2-40B4-BE49-F238E27FC236}">
                    <a16:creationId xmlns:a16="http://schemas.microsoft.com/office/drawing/2014/main" id="{F65D5A2B-B8D6-4AAB-BEE3-5DF1B7086369}"/>
                  </a:ext>
                </a:extLst>
              </p:cNvPr>
              <p:cNvPicPr/>
              <p:nvPr/>
            </p:nvPicPr>
            <p:blipFill>
              <a:blip r:embed="rId43"/>
              <a:stretch>
                <a:fillRect/>
              </a:stretch>
            </p:blipFill>
            <p:spPr>
              <a:xfrm>
                <a:off x="5328125" y="2056088"/>
                <a:ext cx="112796" cy="13219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6CC8DEBC-8427-4A3E-8535-9A7B63360943}"/>
                  </a:ext>
                </a:extLst>
              </p14:cNvPr>
              <p14:cNvContentPartPr/>
              <p14:nvPr/>
            </p14:nvContentPartPr>
            <p14:xfrm>
              <a:off x="5941911" y="2383507"/>
              <a:ext cx="1704975" cy="57150"/>
            </p14:xfrm>
          </p:contentPart>
        </mc:Choice>
        <mc:Fallback xmlns="">
          <p:pic>
            <p:nvPicPr>
              <p:cNvPr id="50" name="Ink 49">
                <a:extLst>
                  <a:ext uri="{FF2B5EF4-FFF2-40B4-BE49-F238E27FC236}">
                    <a16:creationId xmlns:a16="http://schemas.microsoft.com/office/drawing/2014/main" id="{6CC8DEBC-8427-4A3E-8535-9A7B63360943}"/>
                  </a:ext>
                </a:extLst>
              </p:cNvPr>
              <p:cNvPicPr/>
              <p:nvPr/>
            </p:nvPicPr>
            <p:blipFill>
              <a:blip r:embed="rId45"/>
              <a:stretch>
                <a:fillRect/>
              </a:stretch>
            </p:blipFill>
            <p:spPr>
              <a:xfrm>
                <a:off x="5932930" y="2373982"/>
                <a:ext cx="1722578" cy="75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5C0D13F4-83AA-4B47-A1CF-40CDA096975A}"/>
                  </a:ext>
                </a:extLst>
              </p14:cNvPr>
              <p14:cNvContentPartPr/>
              <p14:nvPr/>
            </p14:nvContentPartPr>
            <p14:xfrm>
              <a:off x="1318906" y="2313735"/>
              <a:ext cx="28575" cy="76200"/>
            </p14:xfrm>
          </p:contentPart>
        </mc:Choice>
        <mc:Fallback xmlns="">
          <p:pic>
            <p:nvPicPr>
              <p:cNvPr id="51" name="Ink 50">
                <a:extLst>
                  <a:ext uri="{FF2B5EF4-FFF2-40B4-BE49-F238E27FC236}">
                    <a16:creationId xmlns:a16="http://schemas.microsoft.com/office/drawing/2014/main" id="{5C0D13F4-83AA-4B47-A1CF-40CDA096975A}"/>
                  </a:ext>
                </a:extLst>
              </p:cNvPr>
              <p:cNvPicPr/>
              <p:nvPr/>
            </p:nvPicPr>
            <p:blipFill>
              <a:blip r:embed="rId47"/>
              <a:stretch>
                <a:fillRect/>
              </a:stretch>
            </p:blipFill>
            <p:spPr>
              <a:xfrm>
                <a:off x="1309381" y="2304916"/>
                <a:ext cx="47244" cy="9348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Ink 51">
                <a:extLst>
                  <a:ext uri="{FF2B5EF4-FFF2-40B4-BE49-F238E27FC236}">
                    <a16:creationId xmlns:a16="http://schemas.microsoft.com/office/drawing/2014/main" id="{D948DE3F-0DDC-4000-861B-256CE3AAF1FE}"/>
                  </a:ext>
                </a:extLst>
              </p14:cNvPr>
              <p14:cNvContentPartPr/>
              <p14:nvPr/>
            </p14:nvContentPartPr>
            <p14:xfrm>
              <a:off x="1377669" y="2322097"/>
              <a:ext cx="19050" cy="95250"/>
            </p14:xfrm>
          </p:contentPart>
        </mc:Choice>
        <mc:Fallback xmlns="">
          <p:pic>
            <p:nvPicPr>
              <p:cNvPr id="52" name="Ink 51">
                <a:extLst>
                  <a:ext uri="{FF2B5EF4-FFF2-40B4-BE49-F238E27FC236}">
                    <a16:creationId xmlns:a16="http://schemas.microsoft.com/office/drawing/2014/main" id="{D948DE3F-0DDC-4000-861B-256CE3AAF1FE}"/>
                  </a:ext>
                </a:extLst>
              </p:cNvPr>
              <p:cNvPicPr/>
              <p:nvPr/>
            </p:nvPicPr>
            <p:blipFill>
              <a:blip r:embed="rId49"/>
              <a:stretch>
                <a:fillRect/>
              </a:stretch>
            </p:blipFill>
            <p:spPr>
              <a:xfrm>
                <a:off x="1368144" y="2313111"/>
                <a:ext cx="37719" cy="11286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D4E8BCF5-A5A5-4324-A25D-34641E15A6EE}"/>
                  </a:ext>
                </a:extLst>
              </p14:cNvPr>
              <p14:cNvContentPartPr/>
              <p14:nvPr/>
            </p14:nvContentPartPr>
            <p14:xfrm>
              <a:off x="1446154" y="2373366"/>
              <a:ext cx="142875" cy="9525"/>
            </p14:xfrm>
          </p:contentPart>
        </mc:Choice>
        <mc:Fallback xmlns="">
          <p:pic>
            <p:nvPicPr>
              <p:cNvPr id="53" name="Ink 52">
                <a:extLst>
                  <a:ext uri="{FF2B5EF4-FFF2-40B4-BE49-F238E27FC236}">
                    <a16:creationId xmlns:a16="http://schemas.microsoft.com/office/drawing/2014/main" id="{D4E8BCF5-A5A5-4324-A25D-34641E15A6EE}"/>
                  </a:ext>
                </a:extLst>
              </p:cNvPr>
              <p:cNvPicPr/>
              <p:nvPr/>
            </p:nvPicPr>
            <p:blipFill>
              <a:blip r:embed="rId51"/>
              <a:stretch>
                <a:fillRect/>
              </a:stretch>
            </p:blipFill>
            <p:spPr>
              <a:xfrm>
                <a:off x="1437088" y="2363013"/>
                <a:ext cx="160644" cy="2981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8EC08DC3-2746-400D-B0E9-D7BC674B9923}"/>
                  </a:ext>
                </a:extLst>
              </p14:cNvPr>
              <p14:cNvContentPartPr/>
              <p14:nvPr/>
            </p14:nvContentPartPr>
            <p14:xfrm>
              <a:off x="1521603" y="2385853"/>
              <a:ext cx="28575" cy="142875"/>
            </p14:xfrm>
          </p:contentPart>
        </mc:Choice>
        <mc:Fallback xmlns="">
          <p:pic>
            <p:nvPicPr>
              <p:cNvPr id="54" name="Ink 53">
                <a:extLst>
                  <a:ext uri="{FF2B5EF4-FFF2-40B4-BE49-F238E27FC236}">
                    <a16:creationId xmlns:a16="http://schemas.microsoft.com/office/drawing/2014/main" id="{8EC08DC3-2746-400D-B0E9-D7BC674B9923}"/>
                  </a:ext>
                </a:extLst>
              </p:cNvPr>
              <p:cNvPicPr/>
              <p:nvPr/>
            </p:nvPicPr>
            <p:blipFill>
              <a:blip r:embed="rId53"/>
              <a:stretch>
                <a:fillRect/>
              </a:stretch>
            </p:blipFill>
            <p:spPr>
              <a:xfrm>
                <a:off x="1511398" y="2377098"/>
                <a:ext cx="48578" cy="16003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0ED0D30B-2A07-40A6-A6CC-728F16A07AA8}"/>
                  </a:ext>
                </a:extLst>
              </p14:cNvPr>
              <p14:cNvContentPartPr/>
              <p14:nvPr/>
            </p14:nvContentPartPr>
            <p14:xfrm>
              <a:off x="1459474" y="2517339"/>
              <a:ext cx="180974" cy="19050"/>
            </p14:xfrm>
          </p:contentPart>
        </mc:Choice>
        <mc:Fallback xmlns="">
          <p:pic>
            <p:nvPicPr>
              <p:cNvPr id="55" name="Ink 54">
                <a:extLst>
                  <a:ext uri="{FF2B5EF4-FFF2-40B4-BE49-F238E27FC236}">
                    <a16:creationId xmlns:a16="http://schemas.microsoft.com/office/drawing/2014/main" id="{0ED0D30B-2A07-40A6-A6CC-728F16A07AA8}"/>
                  </a:ext>
                </a:extLst>
              </p:cNvPr>
              <p:cNvPicPr/>
              <p:nvPr/>
            </p:nvPicPr>
            <p:blipFill>
              <a:blip r:embed="rId55"/>
              <a:stretch>
                <a:fillRect/>
              </a:stretch>
            </p:blipFill>
            <p:spPr>
              <a:xfrm>
                <a:off x="1450568" y="2509898"/>
                <a:ext cx="198430" cy="3363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441BDF47-CA63-492D-B558-8D46D7EDC19C}"/>
                  </a:ext>
                </a:extLst>
              </p14:cNvPr>
              <p14:cNvContentPartPr/>
              <p14:nvPr/>
            </p14:nvContentPartPr>
            <p14:xfrm>
              <a:off x="1688051" y="2351156"/>
              <a:ext cx="38100" cy="180974"/>
            </p14:xfrm>
          </p:contentPart>
        </mc:Choice>
        <mc:Fallback xmlns="">
          <p:pic>
            <p:nvPicPr>
              <p:cNvPr id="56" name="Ink 55">
                <a:extLst>
                  <a:ext uri="{FF2B5EF4-FFF2-40B4-BE49-F238E27FC236}">
                    <a16:creationId xmlns:a16="http://schemas.microsoft.com/office/drawing/2014/main" id="{441BDF47-CA63-492D-B558-8D46D7EDC19C}"/>
                  </a:ext>
                </a:extLst>
              </p:cNvPr>
              <p:cNvPicPr/>
              <p:nvPr/>
            </p:nvPicPr>
            <p:blipFill>
              <a:blip r:embed="rId57"/>
              <a:stretch>
                <a:fillRect/>
              </a:stretch>
            </p:blipFill>
            <p:spPr>
              <a:xfrm>
                <a:off x="1678526" y="2342053"/>
                <a:ext cx="56769" cy="19881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2F4EF22B-6070-479C-AF45-8B202738C509}"/>
                  </a:ext>
                </a:extLst>
              </p14:cNvPr>
              <p14:cNvContentPartPr/>
              <p14:nvPr/>
            </p14:nvContentPartPr>
            <p14:xfrm>
              <a:off x="1662964" y="2452939"/>
              <a:ext cx="104775" cy="9525"/>
            </p14:xfrm>
          </p:contentPart>
        </mc:Choice>
        <mc:Fallback xmlns="">
          <p:pic>
            <p:nvPicPr>
              <p:cNvPr id="57" name="Ink 56">
                <a:extLst>
                  <a:ext uri="{FF2B5EF4-FFF2-40B4-BE49-F238E27FC236}">
                    <a16:creationId xmlns:a16="http://schemas.microsoft.com/office/drawing/2014/main" id="{2F4EF22B-6070-479C-AF45-8B202738C509}"/>
                  </a:ext>
                </a:extLst>
              </p:cNvPr>
              <p:cNvPicPr/>
              <p:nvPr/>
            </p:nvPicPr>
            <p:blipFill>
              <a:blip r:embed="rId59"/>
              <a:stretch>
                <a:fillRect/>
              </a:stretch>
            </p:blipFill>
            <p:spPr>
              <a:xfrm>
                <a:off x="1653805" y="2214814"/>
                <a:ext cx="122726" cy="47625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535D7100-3E56-46CF-B69D-01E3908EEAC5}"/>
                  </a:ext>
                </a:extLst>
              </p14:cNvPr>
              <p14:cNvContentPartPr/>
              <p14:nvPr/>
            </p14:nvContentPartPr>
            <p14:xfrm>
              <a:off x="1776667" y="2289291"/>
              <a:ext cx="19050" cy="76200"/>
            </p14:xfrm>
          </p:contentPart>
        </mc:Choice>
        <mc:Fallback xmlns="">
          <p:pic>
            <p:nvPicPr>
              <p:cNvPr id="58" name="Ink 57">
                <a:extLst>
                  <a:ext uri="{FF2B5EF4-FFF2-40B4-BE49-F238E27FC236}">
                    <a16:creationId xmlns:a16="http://schemas.microsoft.com/office/drawing/2014/main" id="{535D7100-3E56-46CF-B69D-01E3908EEAC5}"/>
                  </a:ext>
                </a:extLst>
              </p:cNvPr>
              <p:cNvPicPr/>
              <p:nvPr/>
            </p:nvPicPr>
            <p:blipFill>
              <a:blip r:embed="rId61"/>
              <a:stretch>
                <a:fillRect/>
              </a:stretch>
            </p:blipFill>
            <p:spPr>
              <a:xfrm>
                <a:off x="1765328" y="2280220"/>
                <a:ext cx="41275" cy="939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02A65095-13FE-4DC2-BD2F-BC2C0F46C343}"/>
                  </a:ext>
                </a:extLst>
              </p14:cNvPr>
              <p14:cNvContentPartPr/>
              <p14:nvPr/>
            </p14:nvContentPartPr>
            <p14:xfrm>
              <a:off x="1820785" y="2290729"/>
              <a:ext cx="28575" cy="66675"/>
            </p14:xfrm>
          </p:contentPart>
        </mc:Choice>
        <mc:Fallback xmlns="">
          <p:pic>
            <p:nvPicPr>
              <p:cNvPr id="59" name="Ink 58">
                <a:extLst>
                  <a:ext uri="{FF2B5EF4-FFF2-40B4-BE49-F238E27FC236}">
                    <a16:creationId xmlns:a16="http://schemas.microsoft.com/office/drawing/2014/main" id="{02A65095-13FE-4DC2-BD2F-BC2C0F46C343}"/>
                  </a:ext>
                </a:extLst>
              </p:cNvPr>
              <p:cNvPicPr/>
              <p:nvPr/>
            </p:nvPicPr>
            <p:blipFill>
              <a:blip r:embed="rId63"/>
              <a:stretch>
                <a:fillRect/>
              </a:stretch>
            </p:blipFill>
            <p:spPr>
              <a:xfrm>
                <a:off x="1812935" y="2281863"/>
                <a:ext cx="43962" cy="84053"/>
              </a:xfrm>
              <a:prstGeom prst="rect">
                <a:avLst/>
              </a:prstGeom>
            </p:spPr>
          </p:pic>
        </mc:Fallback>
      </mc:AlternateContent>
    </p:spTree>
    <p:extLst>
      <p:ext uri="{BB962C8B-B14F-4D97-AF65-F5344CB8AC3E}">
        <p14:creationId xmlns:p14="http://schemas.microsoft.com/office/powerpoint/2010/main" val="140748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76632" y="1113379"/>
            <a:ext cx="5252019" cy="1583705"/>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rgbClr val="4128D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3540965" y="1309803"/>
            <a:ext cx="264583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0965" y="1428012"/>
            <a:ext cx="2569635" cy="646331"/>
          </a:xfrm>
          <a:prstGeom prst="rect">
            <a:avLst/>
          </a:prstGeom>
          <a:noFill/>
        </p:spPr>
        <p:txBody>
          <a:bodyPr wrap="square" rtlCol="0">
            <a:spAutoFit/>
          </a:bodyPr>
          <a:lstStyle/>
          <a:p>
            <a:pPr algn="ctr"/>
            <a:r>
              <a:rPr lang="en-US" b="1"/>
              <a:t>All Turing-recognizable sets</a:t>
            </a:r>
          </a:p>
        </p:txBody>
      </p:sp>
      <p:cxnSp>
        <p:nvCxnSpPr>
          <p:cNvPr id="10" name="Straight Arrow Connector 9"/>
          <p:cNvCxnSpPr/>
          <p:nvPr/>
        </p:nvCxnSpPr>
        <p:spPr>
          <a:xfrm flipV="1">
            <a:off x="2304617" y="1848946"/>
            <a:ext cx="1236348" cy="35269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91437" y="1848946"/>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a:endCxn id="4" idx="7"/>
          </p:cNvCxnSpPr>
          <p:nvPr/>
        </p:nvCxnSpPr>
        <p:spPr>
          <a:xfrm flipH="1">
            <a:off x="7759511" y="1171803"/>
            <a:ext cx="246127" cy="17350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5472" y="744047"/>
            <a:ext cx="1582509" cy="369332"/>
          </a:xfrm>
          <a:prstGeom prst="rect">
            <a:avLst/>
          </a:prstGeom>
          <a:noFill/>
        </p:spPr>
        <p:txBody>
          <a:bodyPr wrap="none" rtlCol="0">
            <a:spAutoFit/>
          </a:bodyPr>
          <a:lstStyle/>
          <a:p>
            <a:r>
              <a:rPr lang="en-US" b="1">
                <a:solidFill>
                  <a:schemeClr val="tx2"/>
                </a:solidFill>
              </a:rPr>
              <a:t>Uncountable</a:t>
            </a:r>
          </a:p>
        </p:txBody>
      </p:sp>
      <p:sp>
        <p:nvSpPr>
          <p:cNvPr id="6" name="Content Placeholder 5">
            <a:extLst>
              <a:ext uri="{FF2B5EF4-FFF2-40B4-BE49-F238E27FC236}">
                <a16:creationId xmlns:a16="http://schemas.microsoft.com/office/drawing/2014/main" id="{3695823F-6401-404E-B51F-58EDF2E2275E}"/>
              </a:ext>
            </a:extLst>
          </p:cNvPr>
          <p:cNvSpPr>
            <a:spLocks noGrp="1"/>
          </p:cNvSpPr>
          <p:nvPr>
            <p:ph idx="1"/>
          </p:nvPr>
        </p:nvSpPr>
        <p:spPr/>
        <p:txBody>
          <a:bodyPr vert="horz" lIns="91440" tIns="45720" rIns="91440" bIns="45720" rtlCol="0" anchor="t">
            <a:normAutofit/>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i="1">
              <a:cs typeface="Arial"/>
            </a:endParaRPr>
          </a:p>
          <a:p>
            <a:pPr marL="0" indent="0">
              <a:buNone/>
            </a:pPr>
            <a:r>
              <a:rPr lang="en-US" i="1">
                <a:cs typeface="Arial"/>
              </a:rPr>
              <a:t>Is the set of Turing-decidable sets countable?</a:t>
            </a:r>
            <a:endParaRPr lang="en-US">
              <a:cs typeface="Arial"/>
            </a:endParaRPr>
          </a:p>
        </p:txBody>
      </p:sp>
    </p:spTree>
    <p:extLst>
      <p:ext uri="{BB962C8B-B14F-4D97-AF65-F5344CB8AC3E}">
        <p14:creationId xmlns:p14="http://schemas.microsoft.com/office/powerpoint/2010/main" val="3071895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76632" y="1113379"/>
            <a:ext cx="5252019" cy="1583705"/>
          </a:xfrm>
          <a:prstGeom prst="ellipse">
            <a:avLst/>
          </a:prstGeom>
          <a:solidFill>
            <a:srgbClr val="FEF2CC"/>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a:solidFill>
                  <a:srgbClr val="4128D2"/>
                </a:solidFill>
              </a:rPr>
              <a:t>All sets of strings</a:t>
            </a:r>
          </a:p>
        </p:txBody>
      </p:sp>
      <p:sp>
        <p:nvSpPr>
          <p:cNvPr id="2" name="Title 1"/>
          <p:cNvSpPr>
            <a:spLocks noGrp="1"/>
          </p:cNvSpPr>
          <p:nvPr>
            <p:ph type="title"/>
          </p:nvPr>
        </p:nvSpPr>
        <p:spPr/>
        <p:txBody>
          <a:bodyPr/>
          <a:lstStyle/>
          <a:p>
            <a:r>
              <a:rPr lang="en-US"/>
              <a:t>Counting arguments</a:t>
            </a:r>
          </a:p>
        </p:txBody>
      </p:sp>
      <p:sp>
        <p:nvSpPr>
          <p:cNvPr id="7" name="Oval 6"/>
          <p:cNvSpPr/>
          <p:nvPr/>
        </p:nvSpPr>
        <p:spPr>
          <a:xfrm>
            <a:off x="3540965" y="1309803"/>
            <a:ext cx="2645835"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0965" y="1428012"/>
            <a:ext cx="2569635" cy="646331"/>
          </a:xfrm>
          <a:prstGeom prst="rect">
            <a:avLst/>
          </a:prstGeom>
          <a:noFill/>
        </p:spPr>
        <p:txBody>
          <a:bodyPr wrap="square" rtlCol="0">
            <a:spAutoFit/>
          </a:bodyPr>
          <a:lstStyle/>
          <a:p>
            <a:pPr algn="ctr"/>
            <a:r>
              <a:rPr lang="en-US" b="1"/>
              <a:t>All Turing-recognizable sets</a:t>
            </a:r>
          </a:p>
        </p:txBody>
      </p:sp>
      <p:cxnSp>
        <p:nvCxnSpPr>
          <p:cNvPr id="10" name="Straight Arrow Connector 9"/>
          <p:cNvCxnSpPr/>
          <p:nvPr/>
        </p:nvCxnSpPr>
        <p:spPr>
          <a:xfrm flipV="1">
            <a:off x="2304617" y="1848946"/>
            <a:ext cx="1236348" cy="35269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91437" y="1848946"/>
            <a:ext cx="1313180" cy="369332"/>
          </a:xfrm>
          <a:prstGeom prst="rect">
            <a:avLst/>
          </a:prstGeom>
          <a:noFill/>
        </p:spPr>
        <p:txBody>
          <a:bodyPr wrap="none" rtlCol="0">
            <a:spAutoFit/>
          </a:bodyPr>
          <a:lstStyle/>
          <a:p>
            <a:r>
              <a:rPr lang="en-US" b="1">
                <a:solidFill>
                  <a:schemeClr val="tx2"/>
                </a:solidFill>
              </a:rPr>
              <a:t>Countable</a:t>
            </a:r>
          </a:p>
        </p:txBody>
      </p:sp>
      <p:cxnSp>
        <p:nvCxnSpPr>
          <p:cNvPr id="12" name="Straight Arrow Connector 11"/>
          <p:cNvCxnSpPr>
            <a:endCxn id="4" idx="7"/>
          </p:cNvCxnSpPr>
          <p:nvPr/>
        </p:nvCxnSpPr>
        <p:spPr>
          <a:xfrm flipH="1">
            <a:off x="7759511" y="1171803"/>
            <a:ext cx="246127" cy="17350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5472" y="744047"/>
            <a:ext cx="1582509" cy="369332"/>
          </a:xfrm>
          <a:prstGeom prst="rect">
            <a:avLst/>
          </a:prstGeom>
          <a:noFill/>
        </p:spPr>
        <p:txBody>
          <a:bodyPr wrap="none" rtlCol="0">
            <a:spAutoFit/>
          </a:bodyPr>
          <a:lstStyle/>
          <a:p>
            <a:r>
              <a:rPr lang="en-US" b="1">
                <a:solidFill>
                  <a:schemeClr val="tx2"/>
                </a:solidFill>
              </a:rPr>
              <a:t>Uncountable</a:t>
            </a:r>
          </a:p>
        </p:txBody>
      </p:sp>
      <p:sp>
        <p:nvSpPr>
          <p:cNvPr id="6" name="Content Placeholder 5">
            <a:extLst>
              <a:ext uri="{FF2B5EF4-FFF2-40B4-BE49-F238E27FC236}">
                <a16:creationId xmlns:a16="http://schemas.microsoft.com/office/drawing/2014/main" id="{3695823F-6401-404E-B51F-58EDF2E2275E}"/>
              </a:ext>
            </a:extLst>
          </p:cNvPr>
          <p:cNvSpPr>
            <a:spLocks noGrp="1"/>
          </p:cNvSpPr>
          <p:nvPr>
            <p:ph idx="1"/>
          </p:nvPr>
        </p:nvSpPr>
        <p:spPr/>
        <p:txBody>
          <a:bodyPr vert="horz" lIns="91440" tIns="45720" rIns="91440" bIns="45720" rtlCol="0" anchor="t">
            <a:normAutofit/>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i="1">
              <a:cs typeface="Arial"/>
            </a:endParaRPr>
          </a:p>
          <a:p>
            <a:pPr marL="0" indent="0">
              <a:buNone/>
            </a:pPr>
            <a:r>
              <a:rPr lang="en-US" i="1">
                <a:cs typeface="Arial"/>
              </a:rPr>
              <a:t>Is the set of Turing-decidable sets countable?</a:t>
            </a:r>
            <a:endParaRPr lang="en-US">
              <a:cs typeface="Arial"/>
            </a:endParaRPr>
          </a:p>
        </p:txBody>
      </p:sp>
      <mc:AlternateContent xmlns:mc="http://schemas.openxmlformats.org/markup-compatibility/2006" xmlns:p14="http://schemas.microsoft.com/office/powerpoint/2010/main">
        <mc:Choice Requires="p14">
          <p:contentPart p14:bwMode="auto" r:id="rId2">
            <p14:nvContentPartPr>
              <p14:cNvPr id="9" name="Ink 13">
                <a:extLst>
                  <a:ext uri="{FF2B5EF4-FFF2-40B4-BE49-F238E27FC236}">
                    <a16:creationId xmlns:a16="http://schemas.microsoft.com/office/drawing/2014/main" id="{60381DF4-5356-8C44-AAB1-397AA781D6CA}"/>
                  </a:ext>
                </a:extLst>
              </p14:cNvPr>
              <p14:cNvContentPartPr/>
              <p14:nvPr/>
            </p14:nvContentPartPr>
            <p14:xfrm>
              <a:off x="1049863" y="3990894"/>
              <a:ext cx="364320" cy="518760"/>
            </p14:xfrm>
          </p:contentPart>
        </mc:Choice>
        <mc:Fallback xmlns="">
          <p:pic>
            <p:nvPicPr>
              <p:cNvPr id="9" name="Ink 13">
                <a:extLst>
                  <a:ext uri="{FF2B5EF4-FFF2-40B4-BE49-F238E27FC236}">
                    <a16:creationId xmlns:a16="http://schemas.microsoft.com/office/drawing/2014/main" id="{60381DF4-5356-8C44-AAB1-397AA781D6CA}"/>
                  </a:ext>
                </a:extLst>
              </p:cNvPr>
              <p:cNvPicPr/>
              <p:nvPr/>
            </p:nvPicPr>
            <p:blipFill>
              <a:blip r:embed="rId3"/>
              <a:stretch>
                <a:fillRect/>
              </a:stretch>
            </p:blipFill>
            <p:spPr>
              <a:xfrm>
                <a:off x="1040863" y="3981894"/>
                <a:ext cx="3819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3D8F61BD-546B-B04E-9BA4-56710C2074BB}"/>
                  </a:ext>
                </a:extLst>
              </p14:cNvPr>
              <p14:cNvContentPartPr/>
              <p14:nvPr/>
            </p14:nvContentPartPr>
            <p14:xfrm>
              <a:off x="1353343" y="4112574"/>
              <a:ext cx="657360" cy="396720"/>
            </p14:xfrm>
          </p:contentPart>
        </mc:Choice>
        <mc:Fallback xmlns="">
          <p:pic>
            <p:nvPicPr>
              <p:cNvPr id="21" name="Ink 21">
                <a:extLst>
                  <a:ext uri="{FF2B5EF4-FFF2-40B4-BE49-F238E27FC236}">
                    <a16:creationId xmlns:a16="http://schemas.microsoft.com/office/drawing/2014/main" id="{3D8F61BD-546B-B04E-9BA4-56710C2074BB}"/>
                  </a:ext>
                </a:extLst>
              </p:cNvPr>
              <p:cNvPicPr/>
              <p:nvPr/>
            </p:nvPicPr>
            <p:blipFill>
              <a:blip r:embed="rId5"/>
              <a:stretch>
                <a:fillRect/>
              </a:stretch>
            </p:blipFill>
            <p:spPr>
              <a:xfrm>
                <a:off x="1344338" y="4103574"/>
                <a:ext cx="67501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6">
                <a:extLst>
                  <a:ext uri="{FF2B5EF4-FFF2-40B4-BE49-F238E27FC236}">
                    <a16:creationId xmlns:a16="http://schemas.microsoft.com/office/drawing/2014/main" id="{BA99D653-285F-D044-8091-991A78C68681}"/>
                  </a:ext>
                </a:extLst>
              </p14:cNvPr>
              <p14:cNvContentPartPr/>
              <p14:nvPr/>
            </p14:nvContentPartPr>
            <p14:xfrm>
              <a:off x="2128063" y="4234614"/>
              <a:ext cx="106560" cy="7560"/>
            </p14:xfrm>
          </p:contentPart>
        </mc:Choice>
        <mc:Fallback xmlns="">
          <p:pic>
            <p:nvPicPr>
              <p:cNvPr id="26" name="Ink 26">
                <a:extLst>
                  <a:ext uri="{FF2B5EF4-FFF2-40B4-BE49-F238E27FC236}">
                    <a16:creationId xmlns:a16="http://schemas.microsoft.com/office/drawing/2014/main" id="{BA99D653-285F-D044-8091-991A78C68681}"/>
                  </a:ext>
                </a:extLst>
              </p:cNvPr>
              <p:cNvPicPr/>
              <p:nvPr/>
            </p:nvPicPr>
            <p:blipFill>
              <a:blip r:embed="rId7"/>
              <a:stretch>
                <a:fillRect/>
              </a:stretch>
            </p:blipFill>
            <p:spPr>
              <a:xfrm>
                <a:off x="2119063" y="4225614"/>
                <a:ext cx="124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9">
                <a:extLst>
                  <a:ext uri="{FF2B5EF4-FFF2-40B4-BE49-F238E27FC236}">
                    <a16:creationId xmlns:a16="http://schemas.microsoft.com/office/drawing/2014/main" id="{076C73FC-F368-E842-B5B0-640EF7478309}"/>
                  </a:ext>
                </a:extLst>
              </p14:cNvPr>
              <p14:cNvContentPartPr/>
              <p14:nvPr/>
            </p14:nvContentPartPr>
            <p14:xfrm>
              <a:off x="2412243" y="4097454"/>
              <a:ext cx="225360" cy="236880"/>
            </p14:xfrm>
          </p:contentPart>
        </mc:Choice>
        <mc:Fallback xmlns="">
          <p:pic>
            <p:nvPicPr>
              <p:cNvPr id="29" name="Ink 29">
                <a:extLst>
                  <a:ext uri="{FF2B5EF4-FFF2-40B4-BE49-F238E27FC236}">
                    <a16:creationId xmlns:a16="http://schemas.microsoft.com/office/drawing/2014/main" id="{076C73FC-F368-E842-B5B0-640EF7478309}"/>
                  </a:ext>
                </a:extLst>
              </p:cNvPr>
              <p:cNvPicPr/>
              <p:nvPr/>
            </p:nvPicPr>
            <p:blipFill>
              <a:blip r:embed="rId9"/>
              <a:stretch>
                <a:fillRect/>
              </a:stretch>
            </p:blipFill>
            <p:spPr>
              <a:xfrm>
                <a:off x="2403229" y="4088454"/>
                <a:ext cx="243028"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C1E96F88-D4EA-4541-9E64-2AAEF8B769F6}"/>
                  </a:ext>
                </a:extLst>
              </p14:cNvPr>
              <p14:cNvContentPartPr/>
              <p14:nvPr/>
            </p14:nvContentPartPr>
            <p14:xfrm>
              <a:off x="2678283" y="4196454"/>
              <a:ext cx="98280" cy="132480"/>
            </p14:xfrm>
          </p:contentPart>
        </mc:Choice>
        <mc:Fallback xmlns="">
          <p:pic>
            <p:nvPicPr>
              <p:cNvPr id="30" name="Ink 29">
                <a:extLst>
                  <a:ext uri="{FF2B5EF4-FFF2-40B4-BE49-F238E27FC236}">
                    <a16:creationId xmlns:a16="http://schemas.microsoft.com/office/drawing/2014/main" id="{C1E96F88-D4EA-4541-9E64-2AAEF8B769F6}"/>
                  </a:ext>
                </a:extLst>
              </p:cNvPr>
              <p:cNvPicPr/>
              <p:nvPr/>
            </p:nvPicPr>
            <p:blipFill>
              <a:blip r:embed="rId11"/>
              <a:stretch>
                <a:fillRect/>
              </a:stretch>
            </p:blipFill>
            <p:spPr>
              <a:xfrm>
                <a:off x="2669283" y="4187454"/>
                <a:ext cx="115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6FBD0C23-98CE-BF4E-9634-87AE1DF614FC}"/>
                  </a:ext>
                </a:extLst>
              </p14:cNvPr>
              <p14:cNvContentPartPr/>
              <p14:nvPr/>
            </p14:nvContentPartPr>
            <p14:xfrm>
              <a:off x="2811843" y="4054614"/>
              <a:ext cx="126000" cy="440640"/>
            </p14:xfrm>
          </p:contentPart>
        </mc:Choice>
        <mc:Fallback xmlns="">
          <p:pic>
            <p:nvPicPr>
              <p:cNvPr id="34" name="Ink 33">
                <a:extLst>
                  <a:ext uri="{FF2B5EF4-FFF2-40B4-BE49-F238E27FC236}">
                    <a16:creationId xmlns:a16="http://schemas.microsoft.com/office/drawing/2014/main" id="{6FBD0C23-98CE-BF4E-9634-87AE1DF614FC}"/>
                  </a:ext>
                </a:extLst>
              </p:cNvPr>
              <p:cNvPicPr/>
              <p:nvPr/>
            </p:nvPicPr>
            <p:blipFill>
              <a:blip r:embed="rId13"/>
              <a:stretch>
                <a:fillRect/>
              </a:stretch>
            </p:blipFill>
            <p:spPr>
              <a:xfrm>
                <a:off x="2802869" y="4045614"/>
                <a:ext cx="14359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8">
                <a:extLst>
                  <a:ext uri="{FF2B5EF4-FFF2-40B4-BE49-F238E27FC236}">
                    <a16:creationId xmlns:a16="http://schemas.microsoft.com/office/drawing/2014/main" id="{BC2613AA-85C1-DE42-8EFE-CE28B8343A8A}"/>
                  </a:ext>
                </a:extLst>
              </p14:cNvPr>
              <p14:cNvContentPartPr/>
              <p14:nvPr/>
            </p14:nvContentPartPr>
            <p14:xfrm>
              <a:off x="3208923" y="4166574"/>
              <a:ext cx="172800" cy="229680"/>
            </p14:xfrm>
          </p:contentPart>
        </mc:Choice>
        <mc:Fallback xmlns="">
          <p:pic>
            <p:nvPicPr>
              <p:cNvPr id="38" name="Ink 38">
                <a:extLst>
                  <a:ext uri="{FF2B5EF4-FFF2-40B4-BE49-F238E27FC236}">
                    <a16:creationId xmlns:a16="http://schemas.microsoft.com/office/drawing/2014/main" id="{BC2613AA-85C1-DE42-8EFE-CE28B8343A8A}"/>
                  </a:ext>
                </a:extLst>
              </p:cNvPr>
              <p:cNvPicPr/>
              <p:nvPr/>
            </p:nvPicPr>
            <p:blipFill>
              <a:blip r:embed="rId15"/>
              <a:stretch>
                <a:fillRect/>
              </a:stretch>
            </p:blipFill>
            <p:spPr>
              <a:xfrm>
                <a:off x="3199904" y="4157560"/>
                <a:ext cx="190477" cy="2473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1">
                <a:extLst>
                  <a:ext uri="{FF2B5EF4-FFF2-40B4-BE49-F238E27FC236}">
                    <a16:creationId xmlns:a16="http://schemas.microsoft.com/office/drawing/2014/main" id="{8387F606-1C8B-3F45-84DC-41E67969B719}"/>
                  </a:ext>
                </a:extLst>
              </p14:cNvPr>
              <p14:cNvContentPartPr/>
              <p14:nvPr/>
            </p14:nvContentPartPr>
            <p14:xfrm>
              <a:off x="3654963" y="4037334"/>
              <a:ext cx="130320" cy="499680"/>
            </p14:xfrm>
          </p:contentPart>
        </mc:Choice>
        <mc:Fallback xmlns="">
          <p:pic>
            <p:nvPicPr>
              <p:cNvPr id="41" name="Ink 41">
                <a:extLst>
                  <a:ext uri="{FF2B5EF4-FFF2-40B4-BE49-F238E27FC236}">
                    <a16:creationId xmlns:a16="http://schemas.microsoft.com/office/drawing/2014/main" id="{8387F606-1C8B-3F45-84DC-41E67969B719}"/>
                  </a:ext>
                </a:extLst>
              </p:cNvPr>
              <p:cNvPicPr/>
              <p:nvPr/>
            </p:nvPicPr>
            <p:blipFill>
              <a:blip r:embed="rId17"/>
              <a:stretch>
                <a:fillRect/>
              </a:stretch>
            </p:blipFill>
            <p:spPr>
              <a:xfrm>
                <a:off x="3645938" y="4028334"/>
                <a:ext cx="148009"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3">
                <a:extLst>
                  <a:ext uri="{FF2B5EF4-FFF2-40B4-BE49-F238E27FC236}">
                    <a16:creationId xmlns:a16="http://schemas.microsoft.com/office/drawing/2014/main" id="{0540AABC-49ED-0643-9160-8419B5E60797}"/>
                  </a:ext>
                </a:extLst>
              </p14:cNvPr>
              <p14:cNvContentPartPr/>
              <p14:nvPr/>
            </p14:nvContentPartPr>
            <p14:xfrm>
              <a:off x="3876723" y="4153974"/>
              <a:ext cx="199440" cy="196920"/>
            </p14:xfrm>
          </p:contentPart>
        </mc:Choice>
        <mc:Fallback xmlns="">
          <p:pic>
            <p:nvPicPr>
              <p:cNvPr id="53" name="Ink 53">
                <a:extLst>
                  <a:ext uri="{FF2B5EF4-FFF2-40B4-BE49-F238E27FC236}">
                    <a16:creationId xmlns:a16="http://schemas.microsoft.com/office/drawing/2014/main" id="{0540AABC-49ED-0643-9160-8419B5E60797}"/>
                  </a:ext>
                </a:extLst>
              </p:cNvPr>
              <p:cNvPicPr/>
              <p:nvPr/>
            </p:nvPicPr>
            <p:blipFill>
              <a:blip r:embed="rId19"/>
              <a:stretch>
                <a:fillRect/>
              </a:stretch>
            </p:blipFill>
            <p:spPr>
              <a:xfrm>
                <a:off x="3867723" y="4144974"/>
                <a:ext cx="217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60">
                <a:extLst>
                  <a:ext uri="{FF2B5EF4-FFF2-40B4-BE49-F238E27FC236}">
                    <a16:creationId xmlns:a16="http://schemas.microsoft.com/office/drawing/2014/main" id="{EA7A52D8-7F2E-6549-8027-97A427E483ED}"/>
                  </a:ext>
                </a:extLst>
              </p14:cNvPr>
              <p14:cNvContentPartPr/>
              <p14:nvPr/>
            </p14:nvContentPartPr>
            <p14:xfrm>
              <a:off x="4072203" y="4215174"/>
              <a:ext cx="479880" cy="325440"/>
            </p14:xfrm>
          </p:contentPart>
        </mc:Choice>
        <mc:Fallback xmlns="">
          <p:pic>
            <p:nvPicPr>
              <p:cNvPr id="60" name="Ink 60">
                <a:extLst>
                  <a:ext uri="{FF2B5EF4-FFF2-40B4-BE49-F238E27FC236}">
                    <a16:creationId xmlns:a16="http://schemas.microsoft.com/office/drawing/2014/main" id="{EA7A52D8-7F2E-6549-8027-97A427E483ED}"/>
                  </a:ext>
                </a:extLst>
              </p:cNvPr>
              <p:cNvPicPr/>
              <p:nvPr/>
            </p:nvPicPr>
            <p:blipFill>
              <a:blip r:embed="rId21"/>
              <a:stretch>
                <a:fillRect/>
              </a:stretch>
            </p:blipFill>
            <p:spPr>
              <a:xfrm>
                <a:off x="4063210" y="4206164"/>
                <a:ext cx="497507" cy="3431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4">
                <a:extLst>
                  <a:ext uri="{FF2B5EF4-FFF2-40B4-BE49-F238E27FC236}">
                    <a16:creationId xmlns:a16="http://schemas.microsoft.com/office/drawing/2014/main" id="{E0757730-52FB-9A42-BE05-31E869E92B01}"/>
                  </a:ext>
                </a:extLst>
              </p14:cNvPr>
              <p14:cNvContentPartPr/>
              <p14:nvPr/>
            </p14:nvContentPartPr>
            <p14:xfrm>
              <a:off x="4637763" y="4273134"/>
              <a:ext cx="385920" cy="119880"/>
            </p14:xfrm>
          </p:contentPart>
        </mc:Choice>
        <mc:Fallback xmlns="">
          <p:pic>
            <p:nvPicPr>
              <p:cNvPr id="64" name="Ink 64">
                <a:extLst>
                  <a:ext uri="{FF2B5EF4-FFF2-40B4-BE49-F238E27FC236}">
                    <a16:creationId xmlns:a16="http://schemas.microsoft.com/office/drawing/2014/main" id="{E0757730-52FB-9A42-BE05-31E869E92B01}"/>
                  </a:ext>
                </a:extLst>
              </p:cNvPr>
              <p:cNvPicPr/>
              <p:nvPr/>
            </p:nvPicPr>
            <p:blipFill>
              <a:blip r:embed="rId23"/>
              <a:stretch>
                <a:fillRect/>
              </a:stretch>
            </p:blipFill>
            <p:spPr>
              <a:xfrm>
                <a:off x="4628763" y="4264134"/>
                <a:ext cx="403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Ink 67">
                <a:extLst>
                  <a:ext uri="{FF2B5EF4-FFF2-40B4-BE49-F238E27FC236}">
                    <a16:creationId xmlns:a16="http://schemas.microsoft.com/office/drawing/2014/main" id="{89664451-23BA-1C4A-9C7B-BAFD1A79FBD4}"/>
                  </a:ext>
                </a:extLst>
              </p14:cNvPr>
              <p14:cNvContentPartPr/>
              <p14:nvPr/>
            </p14:nvContentPartPr>
            <p14:xfrm>
              <a:off x="5081283" y="4100334"/>
              <a:ext cx="279360" cy="478440"/>
            </p14:xfrm>
          </p:contentPart>
        </mc:Choice>
        <mc:Fallback xmlns="">
          <p:pic>
            <p:nvPicPr>
              <p:cNvPr id="67" name="Ink 67">
                <a:extLst>
                  <a:ext uri="{FF2B5EF4-FFF2-40B4-BE49-F238E27FC236}">
                    <a16:creationId xmlns:a16="http://schemas.microsoft.com/office/drawing/2014/main" id="{89664451-23BA-1C4A-9C7B-BAFD1A79FBD4}"/>
                  </a:ext>
                </a:extLst>
              </p:cNvPr>
              <p:cNvPicPr/>
              <p:nvPr/>
            </p:nvPicPr>
            <p:blipFill>
              <a:blip r:embed="rId25"/>
              <a:stretch>
                <a:fillRect/>
              </a:stretch>
            </p:blipFill>
            <p:spPr>
              <a:xfrm>
                <a:off x="5072283" y="4091334"/>
                <a:ext cx="29700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70">
                <a:extLst>
                  <a:ext uri="{FF2B5EF4-FFF2-40B4-BE49-F238E27FC236}">
                    <a16:creationId xmlns:a16="http://schemas.microsoft.com/office/drawing/2014/main" id="{77EA4B50-4C62-CA46-AD00-B5EE3533CA41}"/>
                  </a:ext>
                </a:extLst>
              </p14:cNvPr>
              <p14:cNvContentPartPr/>
              <p14:nvPr/>
            </p14:nvContentPartPr>
            <p14:xfrm>
              <a:off x="3716203" y="1380174"/>
              <a:ext cx="1010160" cy="687600"/>
            </p14:xfrm>
          </p:contentPart>
        </mc:Choice>
        <mc:Fallback xmlns="">
          <p:pic>
            <p:nvPicPr>
              <p:cNvPr id="70" name="Ink 70">
                <a:extLst>
                  <a:ext uri="{FF2B5EF4-FFF2-40B4-BE49-F238E27FC236}">
                    <a16:creationId xmlns:a16="http://schemas.microsoft.com/office/drawing/2014/main" id="{77EA4B50-4C62-CA46-AD00-B5EE3533CA41}"/>
                  </a:ext>
                </a:extLst>
              </p:cNvPr>
              <p:cNvPicPr/>
              <p:nvPr/>
            </p:nvPicPr>
            <p:blipFill>
              <a:blip r:embed="rId27"/>
              <a:stretch>
                <a:fillRect/>
              </a:stretch>
            </p:blipFill>
            <p:spPr>
              <a:xfrm>
                <a:off x="3707206" y="1371169"/>
                <a:ext cx="1027794" cy="7052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3">
                <a:extLst>
                  <a:ext uri="{FF2B5EF4-FFF2-40B4-BE49-F238E27FC236}">
                    <a16:creationId xmlns:a16="http://schemas.microsoft.com/office/drawing/2014/main" id="{2335275B-CFA5-2848-A3BA-750B63FE8E5A}"/>
                  </a:ext>
                </a:extLst>
              </p14:cNvPr>
              <p14:cNvContentPartPr/>
              <p14:nvPr/>
            </p14:nvContentPartPr>
            <p14:xfrm>
              <a:off x="4613323" y="1372254"/>
              <a:ext cx="1067760" cy="846360"/>
            </p14:xfrm>
          </p:contentPart>
        </mc:Choice>
        <mc:Fallback xmlns="">
          <p:pic>
            <p:nvPicPr>
              <p:cNvPr id="73" name="Ink 73">
                <a:extLst>
                  <a:ext uri="{FF2B5EF4-FFF2-40B4-BE49-F238E27FC236}">
                    <a16:creationId xmlns:a16="http://schemas.microsoft.com/office/drawing/2014/main" id="{2335275B-CFA5-2848-A3BA-750B63FE8E5A}"/>
                  </a:ext>
                </a:extLst>
              </p:cNvPr>
              <p:cNvPicPr/>
              <p:nvPr/>
            </p:nvPicPr>
            <p:blipFill>
              <a:blip r:embed="rId29"/>
              <a:stretch>
                <a:fillRect/>
              </a:stretch>
            </p:blipFill>
            <p:spPr>
              <a:xfrm>
                <a:off x="4604326" y="1363258"/>
                <a:ext cx="1085394" cy="86399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3">
                <a:extLst>
                  <a:ext uri="{FF2B5EF4-FFF2-40B4-BE49-F238E27FC236}">
                    <a16:creationId xmlns:a16="http://schemas.microsoft.com/office/drawing/2014/main" id="{45E9308B-026A-2548-A3E8-F0EA9881D1B1}"/>
                  </a:ext>
                </a:extLst>
              </p14:cNvPr>
              <p14:cNvContentPartPr/>
              <p14:nvPr/>
            </p14:nvContentPartPr>
            <p14:xfrm>
              <a:off x="5816443" y="1662414"/>
              <a:ext cx="256680" cy="385920"/>
            </p14:xfrm>
          </p:contentPart>
        </mc:Choice>
        <mc:Fallback xmlns="">
          <p:pic>
            <p:nvPicPr>
              <p:cNvPr id="74" name="Ink 73">
                <a:extLst>
                  <a:ext uri="{FF2B5EF4-FFF2-40B4-BE49-F238E27FC236}">
                    <a16:creationId xmlns:a16="http://schemas.microsoft.com/office/drawing/2014/main" id="{45E9308B-026A-2548-A3E8-F0EA9881D1B1}"/>
                  </a:ext>
                </a:extLst>
              </p:cNvPr>
              <p:cNvPicPr/>
              <p:nvPr/>
            </p:nvPicPr>
            <p:blipFill>
              <a:blip r:embed="rId31"/>
              <a:stretch>
                <a:fillRect/>
              </a:stretch>
            </p:blipFill>
            <p:spPr>
              <a:xfrm>
                <a:off x="5807443" y="1653414"/>
                <a:ext cx="2743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Ink 74">
                <a:extLst>
                  <a:ext uri="{FF2B5EF4-FFF2-40B4-BE49-F238E27FC236}">
                    <a16:creationId xmlns:a16="http://schemas.microsoft.com/office/drawing/2014/main" id="{7965482A-F833-1A49-9956-328EF9596FE9}"/>
                  </a:ext>
                </a:extLst>
              </p14:cNvPr>
              <p14:cNvContentPartPr/>
              <p14:nvPr/>
            </p14:nvContentPartPr>
            <p14:xfrm>
              <a:off x="7521763" y="1765734"/>
              <a:ext cx="45720" cy="87120"/>
            </p14:xfrm>
          </p:contentPart>
        </mc:Choice>
        <mc:Fallback xmlns="">
          <p:pic>
            <p:nvPicPr>
              <p:cNvPr id="75" name="Ink 74">
                <a:extLst>
                  <a:ext uri="{FF2B5EF4-FFF2-40B4-BE49-F238E27FC236}">
                    <a16:creationId xmlns:a16="http://schemas.microsoft.com/office/drawing/2014/main" id="{7965482A-F833-1A49-9956-328EF9596FE9}"/>
                  </a:ext>
                </a:extLst>
              </p:cNvPr>
              <p:cNvPicPr/>
              <p:nvPr/>
            </p:nvPicPr>
            <p:blipFill>
              <a:blip r:embed="rId33"/>
              <a:stretch>
                <a:fillRect/>
              </a:stretch>
            </p:blipFill>
            <p:spPr>
              <a:xfrm>
                <a:off x="7512763" y="1756734"/>
                <a:ext cx="63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Ink 75">
                <a:extLst>
                  <a:ext uri="{FF2B5EF4-FFF2-40B4-BE49-F238E27FC236}">
                    <a16:creationId xmlns:a16="http://schemas.microsoft.com/office/drawing/2014/main" id="{AEDF4709-5ED2-9B4D-B781-C6E106EE9F1C}"/>
                  </a:ext>
                </a:extLst>
              </p14:cNvPr>
              <p14:cNvContentPartPr/>
              <p14:nvPr/>
            </p14:nvContentPartPr>
            <p14:xfrm>
              <a:off x="6642643" y="1402494"/>
              <a:ext cx="1440" cy="4320"/>
            </p14:xfrm>
          </p:contentPart>
        </mc:Choice>
        <mc:Fallback xmlns="">
          <p:pic>
            <p:nvPicPr>
              <p:cNvPr id="76" name="Ink 75">
                <a:extLst>
                  <a:ext uri="{FF2B5EF4-FFF2-40B4-BE49-F238E27FC236}">
                    <a16:creationId xmlns:a16="http://schemas.microsoft.com/office/drawing/2014/main" id="{AEDF4709-5ED2-9B4D-B781-C6E106EE9F1C}"/>
                  </a:ext>
                </a:extLst>
              </p:cNvPr>
              <p:cNvPicPr/>
              <p:nvPr/>
            </p:nvPicPr>
            <p:blipFill>
              <a:blip r:embed="rId35"/>
              <a:stretch>
                <a:fillRect/>
              </a:stretch>
            </p:blipFill>
            <p:spPr>
              <a:xfrm>
                <a:off x="6633643" y="1393494"/>
                <a:ext cx="19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Ink 76">
                <a:extLst>
                  <a:ext uri="{FF2B5EF4-FFF2-40B4-BE49-F238E27FC236}">
                    <a16:creationId xmlns:a16="http://schemas.microsoft.com/office/drawing/2014/main" id="{5A9B4B1B-2507-FB49-8A47-7DFF74F40F17}"/>
                  </a:ext>
                </a:extLst>
              </p14:cNvPr>
              <p14:cNvContentPartPr/>
              <p14:nvPr/>
            </p14:nvContentPartPr>
            <p14:xfrm>
              <a:off x="6593323" y="1868334"/>
              <a:ext cx="7560" cy="6480"/>
            </p14:xfrm>
          </p:contentPart>
        </mc:Choice>
        <mc:Fallback xmlns="">
          <p:pic>
            <p:nvPicPr>
              <p:cNvPr id="77" name="Ink 76">
                <a:extLst>
                  <a:ext uri="{FF2B5EF4-FFF2-40B4-BE49-F238E27FC236}">
                    <a16:creationId xmlns:a16="http://schemas.microsoft.com/office/drawing/2014/main" id="{5A9B4B1B-2507-FB49-8A47-7DFF74F40F17}"/>
                  </a:ext>
                </a:extLst>
              </p:cNvPr>
              <p:cNvPicPr/>
              <p:nvPr/>
            </p:nvPicPr>
            <p:blipFill>
              <a:blip r:embed="rId37"/>
              <a:stretch>
                <a:fillRect/>
              </a:stretch>
            </p:blipFill>
            <p:spPr>
              <a:xfrm>
                <a:off x="6584323" y="1858805"/>
                <a:ext cx="25200"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DF9B833C-F9A3-7E41-9A90-3617DBABC594}"/>
                  </a:ext>
                </a:extLst>
              </p14:cNvPr>
              <p14:cNvContentPartPr/>
              <p14:nvPr/>
            </p14:nvContentPartPr>
            <p14:xfrm>
              <a:off x="7258603" y="1422294"/>
              <a:ext cx="3600" cy="6480"/>
            </p14:xfrm>
          </p:contentPart>
        </mc:Choice>
        <mc:Fallback xmlns="">
          <p:pic>
            <p:nvPicPr>
              <p:cNvPr id="78" name="Ink 77">
                <a:extLst>
                  <a:ext uri="{FF2B5EF4-FFF2-40B4-BE49-F238E27FC236}">
                    <a16:creationId xmlns:a16="http://schemas.microsoft.com/office/drawing/2014/main" id="{DF9B833C-F9A3-7E41-9A90-3617DBABC594}"/>
                  </a:ext>
                </a:extLst>
              </p:cNvPr>
              <p:cNvPicPr/>
              <p:nvPr/>
            </p:nvPicPr>
            <p:blipFill>
              <a:blip r:embed="rId39"/>
              <a:stretch>
                <a:fillRect/>
              </a:stretch>
            </p:blipFill>
            <p:spPr>
              <a:xfrm>
                <a:off x="7249603" y="1412765"/>
                <a:ext cx="21240"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007F39E4-9242-874E-882C-90B262220847}"/>
                  </a:ext>
                </a:extLst>
              </p14:cNvPr>
              <p14:cNvContentPartPr/>
              <p14:nvPr/>
            </p14:nvContentPartPr>
            <p14:xfrm>
              <a:off x="7999483" y="1798134"/>
              <a:ext cx="1440" cy="1440"/>
            </p14:xfrm>
          </p:contentPart>
        </mc:Choice>
        <mc:Fallback xmlns="">
          <p:pic>
            <p:nvPicPr>
              <p:cNvPr id="79" name="Ink 78">
                <a:extLst>
                  <a:ext uri="{FF2B5EF4-FFF2-40B4-BE49-F238E27FC236}">
                    <a16:creationId xmlns:a16="http://schemas.microsoft.com/office/drawing/2014/main" id="{007F39E4-9242-874E-882C-90B262220847}"/>
                  </a:ext>
                </a:extLst>
              </p:cNvPr>
              <p:cNvPicPr/>
              <p:nvPr/>
            </p:nvPicPr>
            <p:blipFill>
              <a:blip r:embed="rId41"/>
              <a:stretch>
                <a:fillRect/>
              </a:stretch>
            </p:blipFill>
            <p:spPr>
              <a:xfrm>
                <a:off x="7990483" y="178913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0">
                <a:extLst>
                  <a:ext uri="{FF2B5EF4-FFF2-40B4-BE49-F238E27FC236}">
                    <a16:creationId xmlns:a16="http://schemas.microsoft.com/office/drawing/2014/main" id="{3DCF7DA7-BB62-4644-A763-54D928E38C21}"/>
                  </a:ext>
                </a:extLst>
              </p14:cNvPr>
              <p14:cNvContentPartPr/>
              <p14:nvPr/>
            </p14:nvContentPartPr>
            <p14:xfrm>
              <a:off x="6855403" y="2496174"/>
              <a:ext cx="14400" cy="8280"/>
            </p14:xfrm>
          </p:contentPart>
        </mc:Choice>
        <mc:Fallback xmlns="">
          <p:pic>
            <p:nvPicPr>
              <p:cNvPr id="81" name="Ink 80">
                <a:extLst>
                  <a:ext uri="{FF2B5EF4-FFF2-40B4-BE49-F238E27FC236}">
                    <a16:creationId xmlns:a16="http://schemas.microsoft.com/office/drawing/2014/main" id="{3DCF7DA7-BB62-4644-A763-54D928E38C21}"/>
                  </a:ext>
                </a:extLst>
              </p:cNvPr>
              <p:cNvPicPr/>
              <p:nvPr/>
            </p:nvPicPr>
            <p:blipFill>
              <a:blip r:embed="rId43"/>
              <a:stretch>
                <a:fillRect/>
              </a:stretch>
            </p:blipFill>
            <p:spPr>
              <a:xfrm>
                <a:off x="6846403" y="2487174"/>
                <a:ext cx="320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2" name="Ink 81">
                <a:extLst>
                  <a:ext uri="{FF2B5EF4-FFF2-40B4-BE49-F238E27FC236}">
                    <a16:creationId xmlns:a16="http://schemas.microsoft.com/office/drawing/2014/main" id="{950562AA-9818-BF4D-934C-6A6154E31774}"/>
                  </a:ext>
                </a:extLst>
              </p14:cNvPr>
              <p14:cNvContentPartPr/>
              <p14:nvPr/>
            </p14:nvContentPartPr>
            <p14:xfrm>
              <a:off x="5832283" y="2504094"/>
              <a:ext cx="1440" cy="6480"/>
            </p14:xfrm>
          </p:contentPart>
        </mc:Choice>
        <mc:Fallback xmlns="">
          <p:pic>
            <p:nvPicPr>
              <p:cNvPr id="82" name="Ink 81">
                <a:extLst>
                  <a:ext uri="{FF2B5EF4-FFF2-40B4-BE49-F238E27FC236}">
                    <a16:creationId xmlns:a16="http://schemas.microsoft.com/office/drawing/2014/main" id="{950562AA-9818-BF4D-934C-6A6154E31774}"/>
                  </a:ext>
                </a:extLst>
              </p:cNvPr>
              <p:cNvPicPr/>
              <p:nvPr/>
            </p:nvPicPr>
            <p:blipFill>
              <a:blip r:embed="rId45"/>
              <a:stretch>
                <a:fillRect/>
              </a:stretch>
            </p:blipFill>
            <p:spPr>
              <a:xfrm>
                <a:off x="5823283" y="2495094"/>
                <a:ext cx="19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3" name="Ink 82">
                <a:extLst>
                  <a:ext uri="{FF2B5EF4-FFF2-40B4-BE49-F238E27FC236}">
                    <a16:creationId xmlns:a16="http://schemas.microsoft.com/office/drawing/2014/main" id="{F449959A-047A-A74F-921E-890F4BF7A2F1}"/>
                  </a:ext>
                </a:extLst>
              </p14:cNvPr>
              <p14:cNvContentPartPr/>
              <p14:nvPr/>
            </p14:nvContentPartPr>
            <p14:xfrm>
              <a:off x="5157643" y="2504814"/>
              <a:ext cx="5760" cy="3240"/>
            </p14:xfrm>
          </p:contentPart>
        </mc:Choice>
        <mc:Fallback xmlns="">
          <p:pic>
            <p:nvPicPr>
              <p:cNvPr id="83" name="Ink 82">
                <a:extLst>
                  <a:ext uri="{FF2B5EF4-FFF2-40B4-BE49-F238E27FC236}">
                    <a16:creationId xmlns:a16="http://schemas.microsoft.com/office/drawing/2014/main" id="{F449959A-047A-A74F-921E-890F4BF7A2F1}"/>
                  </a:ext>
                </a:extLst>
              </p:cNvPr>
              <p:cNvPicPr/>
              <p:nvPr/>
            </p:nvPicPr>
            <p:blipFill>
              <a:blip r:embed="rId47"/>
              <a:stretch>
                <a:fillRect/>
              </a:stretch>
            </p:blipFill>
            <p:spPr>
              <a:xfrm>
                <a:off x="5148643" y="2495814"/>
                <a:ext cx="23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852DE07E-60AE-5646-9EC5-38607F263A66}"/>
                  </a:ext>
                </a:extLst>
              </p14:cNvPr>
              <p14:cNvContentPartPr/>
              <p14:nvPr/>
            </p14:nvContentPartPr>
            <p14:xfrm>
              <a:off x="4364203" y="2383134"/>
              <a:ext cx="5760" cy="7200"/>
            </p14:xfrm>
          </p:contentPart>
        </mc:Choice>
        <mc:Fallback xmlns="">
          <p:pic>
            <p:nvPicPr>
              <p:cNvPr id="84" name="Ink 83">
                <a:extLst>
                  <a:ext uri="{FF2B5EF4-FFF2-40B4-BE49-F238E27FC236}">
                    <a16:creationId xmlns:a16="http://schemas.microsoft.com/office/drawing/2014/main" id="{852DE07E-60AE-5646-9EC5-38607F263A66}"/>
                  </a:ext>
                </a:extLst>
              </p:cNvPr>
              <p:cNvPicPr/>
              <p:nvPr/>
            </p:nvPicPr>
            <p:blipFill>
              <a:blip r:embed="rId49"/>
              <a:stretch>
                <a:fillRect/>
              </a:stretch>
            </p:blipFill>
            <p:spPr>
              <a:xfrm>
                <a:off x="4355732" y="2374134"/>
                <a:ext cx="2236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7B13F2E1-548C-2E45-AB0F-70898DFB4273}"/>
                  </a:ext>
                </a:extLst>
              </p14:cNvPr>
              <p14:cNvContentPartPr/>
              <p14:nvPr/>
            </p14:nvContentPartPr>
            <p14:xfrm>
              <a:off x="5674603" y="1267494"/>
              <a:ext cx="17640" cy="7200"/>
            </p14:xfrm>
          </p:contentPart>
        </mc:Choice>
        <mc:Fallback xmlns="">
          <p:pic>
            <p:nvPicPr>
              <p:cNvPr id="85" name="Ink 84">
                <a:extLst>
                  <a:ext uri="{FF2B5EF4-FFF2-40B4-BE49-F238E27FC236}">
                    <a16:creationId xmlns:a16="http://schemas.microsoft.com/office/drawing/2014/main" id="{7B13F2E1-548C-2E45-AB0F-70898DFB4273}"/>
                  </a:ext>
                </a:extLst>
              </p:cNvPr>
              <p:cNvPicPr/>
              <p:nvPr/>
            </p:nvPicPr>
            <p:blipFill>
              <a:blip r:embed="rId51"/>
              <a:stretch>
                <a:fillRect/>
              </a:stretch>
            </p:blipFill>
            <p:spPr>
              <a:xfrm>
                <a:off x="5665603" y="1258494"/>
                <a:ext cx="35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6" name="Ink 85">
                <a:extLst>
                  <a:ext uri="{FF2B5EF4-FFF2-40B4-BE49-F238E27FC236}">
                    <a16:creationId xmlns:a16="http://schemas.microsoft.com/office/drawing/2014/main" id="{0A8B2E73-A997-AB44-BCB9-70925779E50A}"/>
                  </a:ext>
                </a:extLst>
              </p14:cNvPr>
              <p14:cNvContentPartPr/>
              <p14:nvPr/>
            </p14:nvContentPartPr>
            <p14:xfrm>
              <a:off x="6211723" y="1389534"/>
              <a:ext cx="12240" cy="6480"/>
            </p14:xfrm>
          </p:contentPart>
        </mc:Choice>
        <mc:Fallback xmlns="">
          <p:pic>
            <p:nvPicPr>
              <p:cNvPr id="86" name="Ink 85">
                <a:extLst>
                  <a:ext uri="{FF2B5EF4-FFF2-40B4-BE49-F238E27FC236}">
                    <a16:creationId xmlns:a16="http://schemas.microsoft.com/office/drawing/2014/main" id="{0A8B2E73-A997-AB44-BCB9-70925779E50A}"/>
                  </a:ext>
                </a:extLst>
              </p:cNvPr>
              <p:cNvPicPr/>
              <p:nvPr/>
            </p:nvPicPr>
            <p:blipFill>
              <a:blip r:embed="rId53"/>
              <a:stretch>
                <a:fillRect/>
              </a:stretch>
            </p:blipFill>
            <p:spPr>
              <a:xfrm>
                <a:off x="6202723" y="1380005"/>
                <a:ext cx="29880"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4" name="Ink 94">
                <a:extLst>
                  <a:ext uri="{FF2B5EF4-FFF2-40B4-BE49-F238E27FC236}">
                    <a16:creationId xmlns:a16="http://schemas.microsoft.com/office/drawing/2014/main" id="{B78B6C51-7E44-1742-96A2-2E7EF83DB573}"/>
                  </a:ext>
                </a:extLst>
              </p14:cNvPr>
              <p14:cNvContentPartPr/>
              <p14:nvPr/>
            </p14:nvContentPartPr>
            <p14:xfrm>
              <a:off x="7133323" y="1879494"/>
              <a:ext cx="173160" cy="104400"/>
            </p14:xfrm>
          </p:contentPart>
        </mc:Choice>
        <mc:Fallback xmlns="">
          <p:pic>
            <p:nvPicPr>
              <p:cNvPr id="94" name="Ink 94">
                <a:extLst>
                  <a:ext uri="{FF2B5EF4-FFF2-40B4-BE49-F238E27FC236}">
                    <a16:creationId xmlns:a16="http://schemas.microsoft.com/office/drawing/2014/main" id="{B78B6C51-7E44-1742-96A2-2E7EF83DB573}"/>
                  </a:ext>
                </a:extLst>
              </p:cNvPr>
              <p:cNvPicPr/>
              <p:nvPr/>
            </p:nvPicPr>
            <p:blipFill>
              <a:blip r:embed="rId55"/>
              <a:stretch>
                <a:fillRect/>
              </a:stretch>
            </p:blipFill>
            <p:spPr>
              <a:xfrm>
                <a:off x="7124323" y="1870525"/>
                <a:ext cx="190800"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1" name="Ink 101">
                <a:extLst>
                  <a:ext uri="{FF2B5EF4-FFF2-40B4-BE49-F238E27FC236}">
                    <a16:creationId xmlns:a16="http://schemas.microsoft.com/office/drawing/2014/main" id="{467B7AF1-F7B4-4740-9380-3DB8A4FB472F}"/>
                  </a:ext>
                </a:extLst>
              </p14:cNvPr>
              <p14:cNvContentPartPr/>
              <p14:nvPr/>
            </p14:nvContentPartPr>
            <p14:xfrm>
              <a:off x="7401163" y="1871934"/>
              <a:ext cx="315720" cy="118800"/>
            </p14:xfrm>
          </p:contentPart>
        </mc:Choice>
        <mc:Fallback xmlns="">
          <p:pic>
            <p:nvPicPr>
              <p:cNvPr id="101" name="Ink 101">
                <a:extLst>
                  <a:ext uri="{FF2B5EF4-FFF2-40B4-BE49-F238E27FC236}">
                    <a16:creationId xmlns:a16="http://schemas.microsoft.com/office/drawing/2014/main" id="{467B7AF1-F7B4-4740-9380-3DB8A4FB472F}"/>
                  </a:ext>
                </a:extLst>
              </p:cNvPr>
              <p:cNvPicPr/>
              <p:nvPr/>
            </p:nvPicPr>
            <p:blipFill>
              <a:blip r:embed="rId57"/>
              <a:stretch>
                <a:fillRect/>
              </a:stretch>
            </p:blipFill>
            <p:spPr>
              <a:xfrm>
                <a:off x="7392163" y="1862934"/>
                <a:ext cx="333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5" name="Ink 105">
                <a:extLst>
                  <a:ext uri="{FF2B5EF4-FFF2-40B4-BE49-F238E27FC236}">
                    <a16:creationId xmlns:a16="http://schemas.microsoft.com/office/drawing/2014/main" id="{F8EE7EFB-A959-5148-AF7F-49AC855AFCAD}"/>
                  </a:ext>
                </a:extLst>
              </p14:cNvPr>
              <p14:cNvContentPartPr/>
              <p14:nvPr/>
            </p14:nvContentPartPr>
            <p14:xfrm>
              <a:off x="7802203" y="1888854"/>
              <a:ext cx="109440" cy="94680"/>
            </p14:xfrm>
          </p:contentPart>
        </mc:Choice>
        <mc:Fallback xmlns="">
          <p:pic>
            <p:nvPicPr>
              <p:cNvPr id="105" name="Ink 105">
                <a:extLst>
                  <a:ext uri="{FF2B5EF4-FFF2-40B4-BE49-F238E27FC236}">
                    <a16:creationId xmlns:a16="http://schemas.microsoft.com/office/drawing/2014/main" id="{F8EE7EFB-A959-5148-AF7F-49AC855AFCAD}"/>
                  </a:ext>
                </a:extLst>
              </p:cNvPr>
              <p:cNvPicPr/>
              <p:nvPr/>
            </p:nvPicPr>
            <p:blipFill>
              <a:blip r:embed="rId59"/>
              <a:stretch>
                <a:fillRect/>
              </a:stretch>
            </p:blipFill>
            <p:spPr>
              <a:xfrm>
                <a:off x="7793203" y="1879820"/>
                <a:ext cx="127080" cy="11238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10">
                <a:extLst>
                  <a:ext uri="{FF2B5EF4-FFF2-40B4-BE49-F238E27FC236}">
                    <a16:creationId xmlns:a16="http://schemas.microsoft.com/office/drawing/2014/main" id="{796CC606-D613-DE4B-AC96-DD8DB6353196}"/>
                  </a:ext>
                </a:extLst>
              </p14:cNvPr>
              <p14:cNvContentPartPr/>
              <p14:nvPr/>
            </p14:nvContentPartPr>
            <p14:xfrm>
              <a:off x="7375603" y="2013054"/>
              <a:ext cx="218160" cy="93240"/>
            </p14:xfrm>
          </p:contentPart>
        </mc:Choice>
        <mc:Fallback xmlns="">
          <p:pic>
            <p:nvPicPr>
              <p:cNvPr id="110" name="Ink 110">
                <a:extLst>
                  <a:ext uri="{FF2B5EF4-FFF2-40B4-BE49-F238E27FC236}">
                    <a16:creationId xmlns:a16="http://schemas.microsoft.com/office/drawing/2014/main" id="{796CC606-D613-DE4B-AC96-DD8DB6353196}"/>
                  </a:ext>
                </a:extLst>
              </p:cNvPr>
              <p:cNvPicPr/>
              <p:nvPr/>
            </p:nvPicPr>
            <p:blipFill>
              <a:blip r:embed="rId61"/>
              <a:stretch>
                <a:fillRect/>
              </a:stretch>
            </p:blipFill>
            <p:spPr>
              <a:xfrm>
                <a:off x="7366588" y="2004019"/>
                <a:ext cx="235829" cy="11094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6">
                <a:extLst>
                  <a:ext uri="{FF2B5EF4-FFF2-40B4-BE49-F238E27FC236}">
                    <a16:creationId xmlns:a16="http://schemas.microsoft.com/office/drawing/2014/main" id="{C29BFEF8-FA48-3A4C-9B40-DB810EE2A3A7}"/>
                  </a:ext>
                </a:extLst>
              </p14:cNvPr>
              <p14:cNvContentPartPr/>
              <p14:nvPr/>
            </p14:nvContentPartPr>
            <p14:xfrm>
              <a:off x="7694203" y="2024214"/>
              <a:ext cx="332640" cy="142920"/>
            </p14:xfrm>
          </p:contentPart>
        </mc:Choice>
        <mc:Fallback xmlns="">
          <p:pic>
            <p:nvPicPr>
              <p:cNvPr id="116" name="Ink 116">
                <a:extLst>
                  <a:ext uri="{FF2B5EF4-FFF2-40B4-BE49-F238E27FC236}">
                    <a16:creationId xmlns:a16="http://schemas.microsoft.com/office/drawing/2014/main" id="{C29BFEF8-FA48-3A4C-9B40-DB810EE2A3A7}"/>
                  </a:ext>
                </a:extLst>
              </p:cNvPr>
              <p:cNvPicPr/>
              <p:nvPr/>
            </p:nvPicPr>
            <p:blipFill>
              <a:blip r:embed="rId63"/>
              <a:stretch>
                <a:fillRect/>
              </a:stretch>
            </p:blipFill>
            <p:spPr>
              <a:xfrm>
                <a:off x="7685203" y="2015214"/>
                <a:ext cx="350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5" name="Ink 125">
                <a:extLst>
                  <a:ext uri="{FF2B5EF4-FFF2-40B4-BE49-F238E27FC236}">
                    <a16:creationId xmlns:a16="http://schemas.microsoft.com/office/drawing/2014/main" id="{24321630-1820-E143-826C-5539BA45ABE9}"/>
                  </a:ext>
                </a:extLst>
              </p14:cNvPr>
              <p14:cNvContentPartPr/>
              <p14:nvPr/>
            </p14:nvContentPartPr>
            <p14:xfrm>
              <a:off x="8075973" y="1972374"/>
              <a:ext cx="478800" cy="149760"/>
            </p14:xfrm>
          </p:contentPart>
        </mc:Choice>
        <mc:Fallback xmlns="">
          <p:pic>
            <p:nvPicPr>
              <p:cNvPr id="125" name="Ink 125">
                <a:extLst>
                  <a:ext uri="{FF2B5EF4-FFF2-40B4-BE49-F238E27FC236}">
                    <a16:creationId xmlns:a16="http://schemas.microsoft.com/office/drawing/2014/main" id="{24321630-1820-E143-826C-5539BA45ABE9}"/>
                  </a:ext>
                </a:extLst>
              </p:cNvPr>
              <p:cNvPicPr/>
              <p:nvPr/>
            </p:nvPicPr>
            <p:blipFill>
              <a:blip r:embed="rId65"/>
              <a:stretch>
                <a:fillRect/>
              </a:stretch>
            </p:blipFill>
            <p:spPr>
              <a:xfrm>
                <a:off x="8066973" y="1963352"/>
                <a:ext cx="496440" cy="16744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id="{4B5793D9-77EB-974A-99AD-E80314231A1F}"/>
                  </a:ext>
                </a:extLst>
              </p14:cNvPr>
              <p14:cNvContentPartPr/>
              <p14:nvPr/>
            </p14:nvContentPartPr>
            <p14:xfrm>
              <a:off x="3913060" y="1384854"/>
              <a:ext cx="1021680" cy="608040"/>
            </p14:xfrm>
          </p:contentPart>
        </mc:Choice>
        <mc:Fallback xmlns="">
          <p:pic>
            <p:nvPicPr>
              <p:cNvPr id="126" name="Ink 125">
                <a:extLst>
                  <a:ext uri="{FF2B5EF4-FFF2-40B4-BE49-F238E27FC236}">
                    <a16:creationId xmlns:a16="http://schemas.microsoft.com/office/drawing/2014/main" id="{4B5793D9-77EB-974A-99AD-E80314231A1F}"/>
                  </a:ext>
                </a:extLst>
              </p:cNvPr>
              <p:cNvPicPr/>
              <p:nvPr/>
            </p:nvPicPr>
            <p:blipFill>
              <a:blip r:embed="rId67"/>
              <a:stretch>
                <a:fillRect/>
              </a:stretch>
            </p:blipFill>
            <p:spPr>
              <a:xfrm>
                <a:off x="3904060" y="1375854"/>
                <a:ext cx="103932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73AEBBB8-D9E2-D44F-B34A-F7EA86ED9C8E}"/>
                  </a:ext>
                </a:extLst>
              </p14:cNvPr>
              <p14:cNvContentPartPr/>
              <p14:nvPr/>
            </p14:nvContentPartPr>
            <p14:xfrm>
              <a:off x="3925660" y="1408254"/>
              <a:ext cx="1033200" cy="609840"/>
            </p14:xfrm>
          </p:contentPart>
        </mc:Choice>
        <mc:Fallback xmlns="">
          <p:pic>
            <p:nvPicPr>
              <p:cNvPr id="127" name="Ink 126">
                <a:extLst>
                  <a:ext uri="{FF2B5EF4-FFF2-40B4-BE49-F238E27FC236}">
                    <a16:creationId xmlns:a16="http://schemas.microsoft.com/office/drawing/2014/main" id="{73AEBBB8-D9E2-D44F-B34A-F7EA86ED9C8E}"/>
                  </a:ext>
                </a:extLst>
              </p:cNvPr>
              <p:cNvPicPr/>
              <p:nvPr/>
            </p:nvPicPr>
            <p:blipFill>
              <a:blip r:embed="rId69"/>
              <a:stretch>
                <a:fillRect/>
              </a:stretch>
            </p:blipFill>
            <p:spPr>
              <a:xfrm>
                <a:off x="3916660" y="1399254"/>
                <a:ext cx="105084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9" name="Ink 139">
                <a:extLst>
                  <a:ext uri="{FF2B5EF4-FFF2-40B4-BE49-F238E27FC236}">
                    <a16:creationId xmlns:a16="http://schemas.microsoft.com/office/drawing/2014/main" id="{6373BEF2-B04E-054B-A209-D7D807276F4F}"/>
                  </a:ext>
                </a:extLst>
              </p14:cNvPr>
              <p14:cNvContentPartPr/>
              <p14:nvPr/>
            </p14:nvContentPartPr>
            <p14:xfrm>
              <a:off x="5120860" y="645054"/>
              <a:ext cx="138960" cy="141480"/>
            </p14:xfrm>
          </p:contentPart>
        </mc:Choice>
        <mc:Fallback xmlns="">
          <p:pic>
            <p:nvPicPr>
              <p:cNvPr id="139" name="Ink 139">
                <a:extLst>
                  <a:ext uri="{FF2B5EF4-FFF2-40B4-BE49-F238E27FC236}">
                    <a16:creationId xmlns:a16="http://schemas.microsoft.com/office/drawing/2014/main" id="{6373BEF2-B04E-054B-A209-D7D807276F4F}"/>
                  </a:ext>
                </a:extLst>
              </p:cNvPr>
              <p:cNvPicPr/>
              <p:nvPr/>
            </p:nvPicPr>
            <p:blipFill>
              <a:blip r:embed="rId71"/>
              <a:stretch>
                <a:fillRect/>
              </a:stretch>
            </p:blipFill>
            <p:spPr>
              <a:xfrm>
                <a:off x="5111860" y="636031"/>
                <a:ext cx="156600" cy="15916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6" name="Ink 146">
                <a:extLst>
                  <a:ext uri="{FF2B5EF4-FFF2-40B4-BE49-F238E27FC236}">
                    <a16:creationId xmlns:a16="http://schemas.microsoft.com/office/drawing/2014/main" id="{593E493E-27E1-9B40-8391-4630020E84D1}"/>
                  </a:ext>
                </a:extLst>
              </p14:cNvPr>
              <p14:cNvContentPartPr/>
              <p14:nvPr/>
            </p14:nvContentPartPr>
            <p14:xfrm>
              <a:off x="5300140" y="602934"/>
              <a:ext cx="403200" cy="294480"/>
            </p14:xfrm>
          </p:contentPart>
        </mc:Choice>
        <mc:Fallback xmlns="">
          <p:pic>
            <p:nvPicPr>
              <p:cNvPr id="146" name="Ink 146">
                <a:extLst>
                  <a:ext uri="{FF2B5EF4-FFF2-40B4-BE49-F238E27FC236}">
                    <a16:creationId xmlns:a16="http://schemas.microsoft.com/office/drawing/2014/main" id="{593E493E-27E1-9B40-8391-4630020E84D1}"/>
                  </a:ext>
                </a:extLst>
              </p:cNvPr>
              <p:cNvPicPr/>
              <p:nvPr/>
            </p:nvPicPr>
            <p:blipFill>
              <a:blip r:embed="rId73"/>
              <a:stretch>
                <a:fillRect/>
              </a:stretch>
            </p:blipFill>
            <p:spPr>
              <a:xfrm>
                <a:off x="5291132" y="593923"/>
                <a:ext cx="420856" cy="31214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9" name="Ink 149">
                <a:extLst>
                  <a:ext uri="{FF2B5EF4-FFF2-40B4-BE49-F238E27FC236}">
                    <a16:creationId xmlns:a16="http://schemas.microsoft.com/office/drawing/2014/main" id="{F1A32926-014C-F348-864A-772C4C7FBBA6}"/>
                  </a:ext>
                </a:extLst>
              </p14:cNvPr>
              <p14:cNvContentPartPr/>
              <p14:nvPr/>
            </p14:nvContentPartPr>
            <p14:xfrm>
              <a:off x="5767060" y="588894"/>
              <a:ext cx="192600" cy="185040"/>
            </p14:xfrm>
          </p:contentPart>
        </mc:Choice>
        <mc:Fallback xmlns="">
          <p:pic>
            <p:nvPicPr>
              <p:cNvPr id="149" name="Ink 149">
                <a:extLst>
                  <a:ext uri="{FF2B5EF4-FFF2-40B4-BE49-F238E27FC236}">
                    <a16:creationId xmlns:a16="http://schemas.microsoft.com/office/drawing/2014/main" id="{F1A32926-014C-F348-864A-772C4C7FBBA6}"/>
                  </a:ext>
                </a:extLst>
              </p:cNvPr>
              <p:cNvPicPr/>
              <p:nvPr/>
            </p:nvPicPr>
            <p:blipFill>
              <a:blip r:embed="rId75"/>
              <a:stretch>
                <a:fillRect/>
              </a:stretch>
            </p:blipFill>
            <p:spPr>
              <a:xfrm>
                <a:off x="5758077" y="579894"/>
                <a:ext cx="210207"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2" name="Ink 152">
                <a:extLst>
                  <a:ext uri="{FF2B5EF4-FFF2-40B4-BE49-F238E27FC236}">
                    <a16:creationId xmlns:a16="http://schemas.microsoft.com/office/drawing/2014/main" id="{7A68C3A9-B266-9F4D-B445-45D10B1057DB}"/>
                  </a:ext>
                </a:extLst>
              </p14:cNvPr>
              <p14:cNvContentPartPr/>
              <p14:nvPr/>
            </p14:nvContentPartPr>
            <p14:xfrm>
              <a:off x="5989540" y="657294"/>
              <a:ext cx="198360" cy="107280"/>
            </p14:xfrm>
          </p:contentPart>
        </mc:Choice>
        <mc:Fallback xmlns="">
          <p:pic>
            <p:nvPicPr>
              <p:cNvPr id="152" name="Ink 152">
                <a:extLst>
                  <a:ext uri="{FF2B5EF4-FFF2-40B4-BE49-F238E27FC236}">
                    <a16:creationId xmlns:a16="http://schemas.microsoft.com/office/drawing/2014/main" id="{7A68C3A9-B266-9F4D-B445-45D10B1057DB}"/>
                  </a:ext>
                </a:extLst>
              </p:cNvPr>
              <p:cNvPicPr/>
              <p:nvPr/>
            </p:nvPicPr>
            <p:blipFill>
              <a:blip r:embed="rId77"/>
              <a:stretch>
                <a:fillRect/>
              </a:stretch>
            </p:blipFill>
            <p:spPr>
              <a:xfrm>
                <a:off x="5980556" y="648264"/>
                <a:ext cx="215968"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3" name="Ink 152">
                <a:extLst>
                  <a:ext uri="{FF2B5EF4-FFF2-40B4-BE49-F238E27FC236}">
                    <a16:creationId xmlns:a16="http://schemas.microsoft.com/office/drawing/2014/main" id="{E57FAF01-3741-744C-9D06-378FCE7AECB4}"/>
                  </a:ext>
                </a:extLst>
              </p14:cNvPr>
              <p14:cNvContentPartPr/>
              <p14:nvPr/>
            </p14:nvContentPartPr>
            <p14:xfrm>
              <a:off x="4599580" y="853134"/>
              <a:ext cx="556560" cy="659520"/>
            </p14:xfrm>
          </p:contentPart>
        </mc:Choice>
        <mc:Fallback xmlns="">
          <p:pic>
            <p:nvPicPr>
              <p:cNvPr id="153" name="Ink 152">
                <a:extLst>
                  <a:ext uri="{FF2B5EF4-FFF2-40B4-BE49-F238E27FC236}">
                    <a16:creationId xmlns:a16="http://schemas.microsoft.com/office/drawing/2014/main" id="{E57FAF01-3741-744C-9D06-378FCE7AECB4}"/>
                  </a:ext>
                </a:extLst>
              </p:cNvPr>
              <p:cNvPicPr/>
              <p:nvPr/>
            </p:nvPicPr>
            <p:blipFill>
              <a:blip r:embed="rId79"/>
              <a:stretch>
                <a:fillRect/>
              </a:stretch>
            </p:blipFill>
            <p:spPr>
              <a:xfrm>
                <a:off x="4590580" y="844134"/>
                <a:ext cx="5742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6" name="Ink 156">
                <a:extLst>
                  <a:ext uri="{FF2B5EF4-FFF2-40B4-BE49-F238E27FC236}">
                    <a16:creationId xmlns:a16="http://schemas.microsoft.com/office/drawing/2014/main" id="{2F67BA84-F2AC-D94D-A0CA-7495F1ED90EC}"/>
                  </a:ext>
                </a:extLst>
              </p14:cNvPr>
              <p14:cNvContentPartPr/>
              <p14:nvPr/>
            </p14:nvContentPartPr>
            <p14:xfrm>
              <a:off x="7521153" y="2621094"/>
              <a:ext cx="301320" cy="385560"/>
            </p14:xfrm>
          </p:contentPart>
        </mc:Choice>
        <mc:Fallback xmlns="">
          <p:pic>
            <p:nvPicPr>
              <p:cNvPr id="156" name="Ink 156">
                <a:extLst>
                  <a:ext uri="{FF2B5EF4-FFF2-40B4-BE49-F238E27FC236}">
                    <a16:creationId xmlns:a16="http://schemas.microsoft.com/office/drawing/2014/main" id="{2F67BA84-F2AC-D94D-A0CA-7495F1ED90EC}"/>
                  </a:ext>
                </a:extLst>
              </p:cNvPr>
              <p:cNvPicPr/>
              <p:nvPr/>
            </p:nvPicPr>
            <p:blipFill>
              <a:blip r:embed="rId81"/>
              <a:stretch>
                <a:fillRect/>
              </a:stretch>
            </p:blipFill>
            <p:spPr>
              <a:xfrm>
                <a:off x="7512164" y="2612094"/>
                <a:ext cx="318939"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2" name="Ink 162">
                <a:extLst>
                  <a:ext uri="{FF2B5EF4-FFF2-40B4-BE49-F238E27FC236}">
                    <a16:creationId xmlns:a16="http://schemas.microsoft.com/office/drawing/2014/main" id="{AD85116E-A210-C14F-803A-E4F5FE70D0A3}"/>
                  </a:ext>
                </a:extLst>
              </p14:cNvPr>
              <p14:cNvContentPartPr/>
              <p14:nvPr/>
            </p14:nvContentPartPr>
            <p14:xfrm>
              <a:off x="7875393" y="2630454"/>
              <a:ext cx="267120" cy="282960"/>
            </p14:xfrm>
          </p:contentPart>
        </mc:Choice>
        <mc:Fallback xmlns="">
          <p:pic>
            <p:nvPicPr>
              <p:cNvPr id="162" name="Ink 162">
                <a:extLst>
                  <a:ext uri="{FF2B5EF4-FFF2-40B4-BE49-F238E27FC236}">
                    <a16:creationId xmlns:a16="http://schemas.microsoft.com/office/drawing/2014/main" id="{AD85116E-A210-C14F-803A-E4F5FE70D0A3}"/>
                  </a:ext>
                </a:extLst>
              </p:cNvPr>
              <p:cNvPicPr/>
              <p:nvPr/>
            </p:nvPicPr>
            <p:blipFill>
              <a:blip r:embed="rId83"/>
              <a:stretch>
                <a:fillRect/>
              </a:stretch>
            </p:blipFill>
            <p:spPr>
              <a:xfrm>
                <a:off x="7866405" y="2621454"/>
                <a:ext cx="284736"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2">
                <a:extLst>
                  <a:ext uri="{FF2B5EF4-FFF2-40B4-BE49-F238E27FC236}">
                    <a16:creationId xmlns:a16="http://schemas.microsoft.com/office/drawing/2014/main" id="{17671094-9483-F94E-A9C1-2FB29C079E7F}"/>
                  </a:ext>
                </a:extLst>
              </p14:cNvPr>
              <p14:cNvContentPartPr/>
              <p14:nvPr/>
            </p14:nvContentPartPr>
            <p14:xfrm>
              <a:off x="8142873" y="2644494"/>
              <a:ext cx="83160" cy="301320"/>
            </p14:xfrm>
          </p:contentPart>
        </mc:Choice>
        <mc:Fallback xmlns="">
          <p:pic>
            <p:nvPicPr>
              <p:cNvPr id="163" name="Ink 162">
                <a:extLst>
                  <a:ext uri="{FF2B5EF4-FFF2-40B4-BE49-F238E27FC236}">
                    <a16:creationId xmlns:a16="http://schemas.microsoft.com/office/drawing/2014/main" id="{17671094-9483-F94E-A9C1-2FB29C079E7F}"/>
                  </a:ext>
                </a:extLst>
              </p:cNvPr>
              <p:cNvPicPr/>
              <p:nvPr/>
            </p:nvPicPr>
            <p:blipFill>
              <a:blip r:embed="rId85"/>
              <a:stretch>
                <a:fillRect/>
              </a:stretch>
            </p:blipFill>
            <p:spPr>
              <a:xfrm>
                <a:off x="8133912" y="2635494"/>
                <a:ext cx="100724" cy="318960"/>
              </a:xfrm>
              <a:prstGeom prst="rect">
                <a:avLst/>
              </a:prstGeom>
            </p:spPr>
          </p:pic>
        </mc:Fallback>
      </mc:AlternateContent>
    </p:spTree>
    <p:extLst>
      <p:ext uri="{BB962C8B-B14F-4D97-AF65-F5344CB8AC3E}">
        <p14:creationId xmlns:p14="http://schemas.microsoft.com/office/powerpoint/2010/main" val="395394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5">
      <a:dk1>
        <a:srgbClr val="292934"/>
      </a:dk1>
      <a:lt1>
        <a:srgbClr val="FFFFFF"/>
      </a:lt1>
      <a:dk2>
        <a:srgbClr val="4128D2"/>
      </a:dk2>
      <a:lt2>
        <a:srgbClr val="F3F2DC"/>
      </a:lt2>
      <a:accent1>
        <a:srgbClr val="F2AF0D"/>
      </a:accent1>
      <a:accent2>
        <a:srgbClr val="F6BC05"/>
      </a:accent2>
      <a:accent3>
        <a:srgbClr val="726056"/>
      </a:accent3>
      <a:accent4>
        <a:srgbClr val="4C5A6A"/>
      </a:accent4>
      <a:accent5>
        <a:srgbClr val="808DA0"/>
      </a:accent5>
      <a:accent6>
        <a:srgbClr val="79463D"/>
      </a:accent6>
      <a:hlink>
        <a:srgbClr val="4128D2"/>
      </a:hlink>
      <a:folHlink>
        <a:srgbClr val="4128D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26</TotalTime>
  <Words>4928</Words>
  <Application>Microsoft Office PowerPoint</Application>
  <PresentationFormat>On-screen Show (16:9)</PresentationFormat>
  <Paragraphs>732</Paragraphs>
  <Slides>123</Slides>
  <Notes>1</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Clarity</vt:lpstr>
      <vt:lpstr>CSE 105  theory of computation</vt:lpstr>
      <vt:lpstr>Table of Contents – Quickly Jump to a video’s slides</vt:lpstr>
      <vt:lpstr>This week’s learning goals</vt:lpstr>
      <vt:lpstr>Monday</vt:lpstr>
      <vt:lpstr>088.CSE105.DecidableProblems.mp4</vt:lpstr>
      <vt:lpstr>High-level description = Algorithm</vt:lpstr>
      <vt:lpstr>Algorithms</vt:lpstr>
      <vt:lpstr>PowerPoint Presentation</vt:lpstr>
      <vt:lpstr>PowerPoint Presentation</vt:lpstr>
      <vt:lpstr>Key Notation and Definitions (088)</vt:lpstr>
      <vt:lpstr>089.CSE105.CodingMachinesAsStrings.mp4</vt:lpstr>
      <vt:lpstr>Representations of algorithms   Sipser p. 185</vt:lpstr>
      <vt:lpstr>Representations of algorithms   Sipser p. 185</vt:lpstr>
      <vt:lpstr>Key Notation and Definitions (089)</vt:lpstr>
      <vt:lpstr>090.CSE105.CodingMachinesAsStringsExample.mp4</vt:lpstr>
      <vt:lpstr>Representations of algorithms   Sipser p. 185</vt:lpstr>
      <vt:lpstr>PowerPoint Presentation</vt:lpstr>
      <vt:lpstr>Key Notation and Definitions (090)</vt:lpstr>
      <vt:lpstr>091.CSE105.ComputationalProblemsAsLanguages.mp4</vt:lpstr>
      <vt:lpstr>Encoding inputs</vt:lpstr>
      <vt:lpstr>Encoding inputs</vt:lpstr>
      <vt:lpstr>Key Notation and Definitions (091)</vt:lpstr>
      <vt:lpstr>092.CSE105.DecidableComputationalProblemsIntro.mp4</vt:lpstr>
      <vt:lpstr>Computational problems  Sipser p. 194</vt:lpstr>
      <vt:lpstr>Computational Problems</vt:lpstr>
      <vt:lpstr>Key Notation and Definitions (092)</vt:lpstr>
      <vt:lpstr>093.CSE105.ADFAandEDFAandEQDFAExamples.mp4</vt:lpstr>
      <vt:lpstr>For DFA</vt:lpstr>
      <vt:lpstr>PowerPoint Presentation</vt:lpstr>
      <vt:lpstr>Key Notation and Definitions (093)</vt:lpstr>
      <vt:lpstr>Vocabulary/Notation Check</vt:lpstr>
      <vt:lpstr>Proving Decidability with Nondeterministic TMs</vt:lpstr>
      <vt:lpstr>Example 1 Solution</vt:lpstr>
      <vt:lpstr>Example 2 Solution</vt:lpstr>
      <vt:lpstr>Monday FAQ (088-093)</vt:lpstr>
      <vt:lpstr>Monday FAQ (088-093) cont.</vt:lpstr>
      <vt:lpstr>Monday FAQ (088-093) cont.</vt:lpstr>
      <vt:lpstr>Monday FAQ (088-093) cont.</vt:lpstr>
      <vt:lpstr>Wednesday</vt:lpstr>
      <vt:lpstr>094.CSE105.ADFADecidable.mp4</vt:lpstr>
      <vt:lpstr>Computational problems</vt:lpstr>
      <vt:lpstr>ADFA</vt:lpstr>
      <vt:lpstr>PowerPoint Presentation</vt:lpstr>
      <vt:lpstr>PowerPoint Presentation</vt:lpstr>
      <vt:lpstr>Key Notation and Definitions (094)</vt:lpstr>
      <vt:lpstr>095.CSE105.AREXandANFADecidable.mp4</vt:lpstr>
      <vt:lpstr>Computational problems</vt:lpstr>
      <vt:lpstr>PowerPoint Presentation</vt:lpstr>
      <vt:lpstr>PowerPoint Presentation</vt:lpstr>
      <vt:lpstr>ANFA</vt:lpstr>
      <vt:lpstr>PowerPoint Presentation</vt:lpstr>
      <vt:lpstr>AREX</vt:lpstr>
      <vt:lpstr>AREX</vt:lpstr>
      <vt:lpstr>Key Notation and Definitions (095)</vt:lpstr>
      <vt:lpstr>096.CSE105.EDFADecidable.mp4</vt:lpstr>
      <vt:lpstr>Proving decidability</vt:lpstr>
      <vt:lpstr>Proving decidability</vt:lpstr>
      <vt:lpstr>Proving decidability</vt:lpstr>
      <vt:lpstr>Proving decidability</vt:lpstr>
      <vt:lpstr>Proving decidability</vt:lpstr>
      <vt:lpstr>Proving decidability</vt:lpstr>
      <vt:lpstr>Proving decidability</vt:lpstr>
      <vt:lpstr>PowerPoint Presentation</vt:lpstr>
      <vt:lpstr>Proving decidability</vt:lpstr>
      <vt:lpstr>Proving decidability</vt:lpstr>
      <vt:lpstr>Key Notation and Definitions (096)</vt:lpstr>
      <vt:lpstr>097.CSE105.EQDFADecidable.mp4</vt:lpstr>
      <vt:lpstr>Proving decidability</vt:lpstr>
      <vt:lpstr>Proving decidability</vt:lpstr>
      <vt:lpstr>Proving decidability</vt:lpstr>
      <vt:lpstr>Proving decidability</vt:lpstr>
      <vt:lpstr>Proving decidability</vt:lpstr>
      <vt:lpstr>Proving decidability</vt:lpstr>
      <vt:lpstr>Key Notation and Definitions (097)</vt:lpstr>
      <vt:lpstr>098.CSE105.DecidabilityProofsRecap.mp4</vt:lpstr>
      <vt:lpstr>Techniques     Sipser 4.1</vt:lpstr>
      <vt:lpstr>Undecidable?</vt:lpstr>
      <vt:lpstr>Key Notation and Definitions (098)</vt:lpstr>
      <vt:lpstr>Membership in ?_DFA</vt:lpstr>
      <vt:lpstr>Proving 〖INFINITE〗_DFA Decidability</vt:lpstr>
      <vt:lpstr>Another Decidability Proof</vt:lpstr>
      <vt:lpstr>Example 1 Solution</vt:lpstr>
      <vt:lpstr>Example 2 Solution</vt:lpstr>
      <vt:lpstr>Example 3 Solution</vt:lpstr>
      <vt:lpstr>Wednesday FAQ (094-098)</vt:lpstr>
      <vt:lpstr>Wednesday FAQ (094-098) cont.</vt:lpstr>
      <vt:lpstr>Friday</vt:lpstr>
      <vt:lpstr>099.CSE105.UndecidabilityCountingArgument.mp4</vt:lpstr>
      <vt:lpstr>Computational problems</vt:lpstr>
      <vt:lpstr>Computational problems</vt:lpstr>
      <vt:lpstr>Undecidable?</vt:lpstr>
      <vt:lpstr>Undecidable?</vt:lpstr>
      <vt:lpstr>Counting arguments</vt:lpstr>
      <vt:lpstr>Counting arguments</vt:lpstr>
      <vt:lpstr>Reminder: countable/ uncountable</vt:lpstr>
      <vt:lpstr>Counting arguments</vt:lpstr>
      <vt:lpstr>Counting arguments</vt:lpstr>
      <vt:lpstr>Counting arguments</vt:lpstr>
      <vt:lpstr>Counting arguments</vt:lpstr>
      <vt:lpstr>Key Notation and Definitions (099)</vt:lpstr>
      <vt:lpstr>100.CSE105.ATMRecognizable.mp4</vt:lpstr>
      <vt:lpstr>Satisfied?</vt:lpstr>
      <vt:lpstr>ATM</vt:lpstr>
      <vt:lpstr>ATM</vt:lpstr>
      <vt:lpstr>ATM</vt:lpstr>
      <vt:lpstr>ATM</vt:lpstr>
      <vt:lpstr>Key Notation and Definitions (100)</vt:lpstr>
      <vt:lpstr>101.CSE105.ATMUndecidableDiagonalization.mp4</vt:lpstr>
      <vt:lpstr>ATM</vt:lpstr>
      <vt:lpstr>Diagonalization proof: ATM not decidable Sipser  p. 207</vt:lpstr>
      <vt:lpstr>Diagonalization proof: ATM not decidable Sipser  p. 207</vt:lpstr>
      <vt:lpstr>Diagonalization proof: ATM not decidable Sipser 4.11</vt:lpstr>
      <vt:lpstr>Diagonalization proof: ATM not decidable Sipser 4.11</vt:lpstr>
      <vt:lpstr>Diagonalization proof: ATM not decidable Sipser 4.11</vt:lpstr>
      <vt:lpstr>Diagonalization proof: ATM not decidable Sipser 4.11</vt:lpstr>
      <vt:lpstr>ATM</vt:lpstr>
      <vt:lpstr>Key Notation and Definitions (101)</vt:lpstr>
      <vt:lpstr>Countability and Diagonalization</vt:lpstr>
      <vt:lpstr>Terminology Check</vt:lpstr>
      <vt:lpstr>Example 1 Solution</vt:lpstr>
      <vt:lpstr>Example 2 Solution</vt:lpstr>
      <vt:lpstr>Friday FAQ (099-101)</vt:lpstr>
      <vt:lpstr>Friday FAQ (099-101)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20  Discrete math</dc:title>
  <dc:creator>Mia Minnes Kemp</dc:creator>
  <cp:lastModifiedBy>Rachel Lim</cp:lastModifiedBy>
  <cp:revision>103</cp:revision>
  <dcterms:created xsi:type="dcterms:W3CDTF">2014-10-03T04:30:04Z</dcterms:created>
  <dcterms:modified xsi:type="dcterms:W3CDTF">2020-08-26T18:11:57Z</dcterms:modified>
</cp:coreProperties>
</file>